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omments/comment1.xml" ContentType="application/vnd.openxmlformats-officedocument.presentationml.comment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9" r:id="rId1"/>
  </p:sldMasterIdLst>
  <p:notesMasterIdLst>
    <p:notesMasterId r:id="rId34"/>
  </p:notesMasterIdLst>
  <p:sldIdLst>
    <p:sldId id="256" r:id="rId2"/>
    <p:sldId id="319" r:id="rId3"/>
    <p:sldId id="258" r:id="rId4"/>
    <p:sldId id="259" r:id="rId5"/>
    <p:sldId id="257" r:id="rId6"/>
    <p:sldId id="308" r:id="rId7"/>
    <p:sldId id="301" r:id="rId8"/>
    <p:sldId id="264" r:id="rId9"/>
    <p:sldId id="282" r:id="rId10"/>
    <p:sldId id="297" r:id="rId11"/>
    <p:sldId id="312" r:id="rId12"/>
    <p:sldId id="268" r:id="rId13"/>
    <p:sldId id="302" r:id="rId14"/>
    <p:sldId id="283" r:id="rId15"/>
    <p:sldId id="299" r:id="rId16"/>
    <p:sldId id="313" r:id="rId17"/>
    <p:sldId id="316" r:id="rId18"/>
    <p:sldId id="271" r:id="rId19"/>
    <p:sldId id="284" r:id="rId20"/>
    <p:sldId id="300" r:id="rId21"/>
    <p:sldId id="315" r:id="rId22"/>
    <p:sldId id="278" r:id="rId23"/>
    <p:sldId id="293" r:id="rId24"/>
    <p:sldId id="303" r:id="rId25"/>
    <p:sldId id="279" r:id="rId26"/>
    <p:sldId id="263" r:id="rId27"/>
    <p:sldId id="305" r:id="rId28"/>
    <p:sldId id="318" r:id="rId29"/>
    <p:sldId id="304" r:id="rId30"/>
    <p:sldId id="295" r:id="rId31"/>
    <p:sldId id="296" r:id="rId32"/>
    <p:sldId id="314" r:id="rId33"/>
  </p:sldIdLst>
  <p:sldSz cx="7772400" cy="10058400"/>
  <p:notesSz cx="6858000" cy="9144000"/>
  <p:embeddedFontLst>
    <p:embeddedFont>
      <p:font typeface="Century" panose="02040604050505020304" pitchFamily="18" charset="0"/>
      <p:regular r:id="rId35"/>
    </p:embeddedFont>
    <p:embeddedFont>
      <p:font typeface="Comic Sans MS" panose="030F0702030302020204" pitchFamily="66" charset="0"/>
      <p:regular r:id="rId36"/>
      <p:bold r:id="rId37"/>
      <p:italic r:id="rId38"/>
      <p:boldItalic r:id="rId39"/>
    </p:embeddedFont>
    <p:embeddedFont>
      <p:font typeface="Old Standard TT" panose="020B0604020202020204" charset="0"/>
      <p:regular r:id="rId40"/>
      <p:bold r:id="rId41"/>
      <p:italic r:id="rId42"/>
    </p:embeddedFont>
    <p:embeddedFont>
      <p:font typeface="Open Sans" panose="020B0604020202020204" charset="0"/>
      <p:regular r:id="rId43"/>
      <p:bold r:id="rId44"/>
      <p:italic r:id="rId45"/>
      <p:boldItalic r:id="rId4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Dorena Lee" initials="" lastIdx="4" clrIdx="0"/>
  <p:cmAuthor id="1" name="Jie Ma" initials="" lastIdx="3" clrIdx="1"/>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3AB7CA1-5854-BE29-B2E8-A3BFC378EEF5}" v="14" dt="2019-10-02T21:44:43.246"/>
    <p1510:client id="{9F879E8A-8095-194B-BD97-C2C9B83151BF}" v="890" dt="2019-10-01T21:48:12.016"/>
    <p1510:client id="{EA289087-6207-509B-DDD5-8FCEAE7C102F}" v="49" dt="2019-10-02T21:50:45.62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63"/>
  </p:normalViewPr>
  <p:slideViewPr>
    <p:cSldViewPr snapToGrid="0">
      <p:cViewPr varScale="1">
        <p:scale>
          <a:sx n="58" d="100"/>
          <a:sy n="58" d="100"/>
        </p:scale>
        <p:origin x="2808" y="208"/>
      </p:cViewPr>
      <p:guideLst/>
    </p:cSldViewPr>
  </p:slideViewPr>
  <p:notesTextViewPr>
    <p:cViewPr>
      <p:scale>
        <a:sx n="1" d="1"/>
        <a:sy n="1" d="1"/>
      </p:scale>
      <p:origin x="0" y="-48"/>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5.fntdata"/><Relationship Id="rId21" Type="http://schemas.openxmlformats.org/officeDocument/2006/relationships/slide" Target="slides/slide20.xml"/><Relationship Id="rId34" Type="http://schemas.openxmlformats.org/officeDocument/2006/relationships/notesMaster" Target="notesMasters/notesMaster1.xml"/><Relationship Id="rId42" Type="http://schemas.openxmlformats.org/officeDocument/2006/relationships/font" Target="fonts/font8.fntdata"/><Relationship Id="rId47" Type="http://schemas.openxmlformats.org/officeDocument/2006/relationships/commentAuthors" Target="commentAuthors.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font" Target="fonts/font11.fntdata"/><Relationship Id="rId53" Type="http://schemas.microsoft.com/office/2015/10/relationships/revisionInfo" Target="revisionInfo.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0.fntdata"/><Relationship Id="rId52"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1.fntdata"/><Relationship Id="rId43" Type="http://schemas.openxmlformats.org/officeDocument/2006/relationships/font" Target="fonts/font9.fntdata"/><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4.fntdata"/><Relationship Id="rId46" Type="http://schemas.openxmlformats.org/officeDocument/2006/relationships/font" Target="fonts/font12.fntdata"/><Relationship Id="rId20" Type="http://schemas.openxmlformats.org/officeDocument/2006/relationships/slide" Target="slides/slide19.xml"/><Relationship Id="rId41"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2.fntdata"/><Relationship Id="rId49"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uest User" userId="S::urn:spo:anon#e13e15c0f8915c4875cad64dac79304c51e9fee1bfb730353f0187b972d5dfca::" providerId="AD" clId="Web-{79E240BD-0657-BC35-89A9-DA499EA2EE0E}"/>
    <pc:docChg chg="modSld">
      <pc:chgData name="Guest User" userId="S::urn:spo:anon#e13e15c0f8915c4875cad64dac79304c51e9fee1bfb730353f0187b972d5dfca::" providerId="AD" clId="Web-{79E240BD-0657-BC35-89A9-DA499EA2EE0E}" dt="2019-09-18T22:18:03.432" v="417" actId="20577"/>
      <pc:docMkLst>
        <pc:docMk/>
      </pc:docMkLst>
      <pc:sldChg chg="modSp">
        <pc:chgData name="Guest User" userId="S::urn:spo:anon#e13e15c0f8915c4875cad64dac79304c51e9fee1bfb730353f0187b972d5dfca::" providerId="AD" clId="Web-{79E240BD-0657-BC35-89A9-DA499EA2EE0E}" dt="2019-09-18T22:17:26.870" v="411" actId="20577"/>
        <pc:sldMkLst>
          <pc:docMk/>
          <pc:sldMk cId="0" sldId="268"/>
        </pc:sldMkLst>
        <pc:spChg chg="mod">
          <ac:chgData name="Guest User" userId="S::urn:spo:anon#e13e15c0f8915c4875cad64dac79304c51e9fee1bfb730353f0187b972d5dfca::" providerId="AD" clId="Web-{79E240BD-0657-BC35-89A9-DA499EA2EE0E}" dt="2019-09-18T22:17:26.870" v="411" actId="20577"/>
          <ac:spMkLst>
            <pc:docMk/>
            <pc:sldMk cId="0" sldId="268"/>
            <ac:spMk id="179" creationId="{00000000-0000-0000-0000-000000000000}"/>
          </ac:spMkLst>
        </pc:spChg>
      </pc:sldChg>
      <pc:sldChg chg="addSp modSp">
        <pc:chgData name="Guest User" userId="S::urn:spo:anon#e13e15c0f8915c4875cad64dac79304c51e9fee1bfb730353f0187b972d5dfca::" providerId="AD" clId="Web-{79E240BD-0657-BC35-89A9-DA499EA2EE0E}" dt="2019-09-18T22:15:32.760" v="360" actId="20577"/>
        <pc:sldMkLst>
          <pc:docMk/>
          <pc:sldMk cId="3631595489" sldId="301"/>
        </pc:sldMkLst>
        <pc:spChg chg="mod">
          <ac:chgData name="Guest User" userId="S::urn:spo:anon#e13e15c0f8915c4875cad64dac79304c51e9fee1bfb730353f0187b972d5dfca::" providerId="AD" clId="Web-{79E240BD-0657-BC35-89A9-DA499EA2EE0E}" dt="2019-09-18T22:15:32.760" v="360" actId="20577"/>
          <ac:spMkLst>
            <pc:docMk/>
            <pc:sldMk cId="3631595489" sldId="301"/>
            <ac:spMk id="3" creationId="{1F4284EA-450D-4B47-B177-2E5700860CC5}"/>
          </ac:spMkLst>
        </pc:spChg>
        <pc:picChg chg="add mod">
          <ac:chgData name="Guest User" userId="S::urn:spo:anon#e13e15c0f8915c4875cad64dac79304c51e9fee1bfb730353f0187b972d5dfca::" providerId="AD" clId="Web-{79E240BD-0657-BC35-89A9-DA499EA2EE0E}" dt="2019-09-18T22:07:19.009" v="52" actId="1076"/>
          <ac:picMkLst>
            <pc:docMk/>
            <pc:sldMk cId="3631595489" sldId="301"/>
            <ac:picMk id="5" creationId="{9C364504-D6CB-4C44-A0C8-A16D26070428}"/>
          </ac:picMkLst>
        </pc:picChg>
      </pc:sldChg>
    </pc:docChg>
  </pc:docChgLst>
  <pc:docChgLst>
    <pc:chgData name="Class of 2021: Shen, Teresa" userId="S::teresashen21@crosspointacademy.org::dab88150-ff0b-42be-b850-ffbe98ad8ab8" providerId="AD" clId="Web-{16F2D2CD-3E8C-44E7-9072-926AD34D8FBB}"/>
    <pc:docChg chg="addSld modSld sldOrd">
      <pc:chgData name="Class of 2021: Shen, Teresa" userId="S::teresashen21@crosspointacademy.org::dab88150-ff0b-42be-b850-ffbe98ad8ab8" providerId="AD" clId="Web-{16F2D2CD-3E8C-44E7-9072-926AD34D8FBB}" dt="2019-09-12T22:10:35.684" v="242" actId="1076"/>
      <pc:docMkLst>
        <pc:docMk/>
      </pc:docMkLst>
      <pc:sldChg chg="modSp">
        <pc:chgData name="Class of 2021: Shen, Teresa" userId="S::teresashen21@crosspointacademy.org::dab88150-ff0b-42be-b850-ffbe98ad8ab8" providerId="AD" clId="Web-{16F2D2CD-3E8C-44E7-9072-926AD34D8FBB}" dt="2019-09-12T21:39:50.184" v="2" actId="20577"/>
        <pc:sldMkLst>
          <pc:docMk/>
          <pc:sldMk cId="0" sldId="256"/>
        </pc:sldMkLst>
        <pc:spChg chg="mod">
          <ac:chgData name="Class of 2021: Shen, Teresa" userId="S::teresashen21@crosspointacademy.org::dab88150-ff0b-42be-b850-ffbe98ad8ab8" providerId="AD" clId="Web-{16F2D2CD-3E8C-44E7-9072-926AD34D8FBB}" dt="2019-09-12T21:39:50.184" v="2" actId="20577"/>
          <ac:spMkLst>
            <pc:docMk/>
            <pc:sldMk cId="0" sldId="256"/>
            <ac:spMk id="62" creationId="{00000000-0000-0000-0000-000000000000}"/>
          </ac:spMkLst>
        </pc:spChg>
      </pc:sldChg>
      <pc:sldChg chg="modSp mod modShow">
        <pc:chgData name="Class of 2021: Shen, Teresa" userId="S::teresashen21@crosspointacademy.org::dab88150-ff0b-42be-b850-ffbe98ad8ab8" providerId="AD" clId="Web-{16F2D2CD-3E8C-44E7-9072-926AD34D8FBB}" dt="2019-09-12T22:10:35.684" v="242" actId="1076"/>
        <pc:sldMkLst>
          <pc:docMk/>
          <pc:sldMk cId="0" sldId="257"/>
        </pc:sldMkLst>
        <pc:spChg chg="mod">
          <ac:chgData name="Class of 2021: Shen, Teresa" userId="S::teresashen21@crosspointacademy.org::dab88150-ff0b-42be-b850-ffbe98ad8ab8" providerId="AD" clId="Web-{16F2D2CD-3E8C-44E7-9072-926AD34D8FBB}" dt="2019-09-12T22:10:32.653" v="241" actId="1076"/>
          <ac:spMkLst>
            <pc:docMk/>
            <pc:sldMk cId="0" sldId="257"/>
            <ac:spMk id="68" creationId="{00000000-0000-0000-0000-000000000000}"/>
          </ac:spMkLst>
        </pc:spChg>
        <pc:spChg chg="mod">
          <ac:chgData name="Class of 2021: Shen, Teresa" userId="S::teresashen21@crosspointacademy.org::dab88150-ff0b-42be-b850-ffbe98ad8ab8" providerId="AD" clId="Web-{16F2D2CD-3E8C-44E7-9072-926AD34D8FBB}" dt="2019-09-12T22:10:35.684" v="242" actId="1076"/>
          <ac:spMkLst>
            <pc:docMk/>
            <pc:sldMk cId="0" sldId="257"/>
            <ac:spMk id="69" creationId="{00000000-0000-0000-0000-000000000000}"/>
          </ac:spMkLst>
        </pc:spChg>
      </pc:sldChg>
      <pc:sldChg chg="mod modShow">
        <pc:chgData name="Class of 2021: Shen, Teresa" userId="S::teresashen21@crosspointacademy.org::dab88150-ff0b-42be-b850-ffbe98ad8ab8" providerId="AD" clId="Web-{16F2D2CD-3E8C-44E7-9072-926AD34D8FBB}" dt="2019-09-12T21:49:10.512" v="14"/>
        <pc:sldMkLst>
          <pc:docMk/>
          <pc:sldMk cId="0" sldId="258"/>
        </pc:sldMkLst>
      </pc:sldChg>
      <pc:sldChg chg="mod modShow">
        <pc:chgData name="Class of 2021: Shen, Teresa" userId="S::teresashen21@crosspointacademy.org::dab88150-ff0b-42be-b850-ffbe98ad8ab8" providerId="AD" clId="Web-{16F2D2CD-3E8C-44E7-9072-926AD34D8FBB}" dt="2019-09-12T22:01:34.965" v="120"/>
        <pc:sldMkLst>
          <pc:docMk/>
          <pc:sldMk cId="0" sldId="259"/>
        </pc:sldMkLst>
      </pc:sldChg>
      <pc:sldChg chg="mod modShow">
        <pc:chgData name="Class of 2021: Shen, Teresa" userId="S::teresashen21@crosspointacademy.org::dab88150-ff0b-42be-b850-ffbe98ad8ab8" providerId="AD" clId="Web-{16F2D2CD-3E8C-44E7-9072-926AD34D8FBB}" dt="2019-09-12T21:40:36.809" v="4"/>
        <pc:sldMkLst>
          <pc:docMk/>
          <pc:sldMk cId="0" sldId="263"/>
        </pc:sldMkLst>
      </pc:sldChg>
      <pc:sldChg chg="mod ord modShow">
        <pc:chgData name="Class of 2021: Shen, Teresa" userId="S::teresashen21@crosspointacademy.org::dab88150-ff0b-42be-b850-ffbe98ad8ab8" providerId="AD" clId="Web-{16F2D2CD-3E8C-44E7-9072-926AD34D8FBB}" dt="2019-09-12T21:56:58.981" v="55"/>
        <pc:sldMkLst>
          <pc:docMk/>
          <pc:sldMk cId="0" sldId="264"/>
        </pc:sldMkLst>
      </pc:sldChg>
      <pc:sldChg chg="ord">
        <pc:chgData name="Class of 2021: Shen, Teresa" userId="S::teresashen21@crosspointacademy.org::dab88150-ff0b-42be-b850-ffbe98ad8ab8" providerId="AD" clId="Web-{16F2D2CD-3E8C-44E7-9072-926AD34D8FBB}" dt="2019-09-12T21:52:49.262" v="28"/>
        <pc:sldMkLst>
          <pc:docMk/>
          <pc:sldMk cId="0" sldId="268"/>
        </pc:sldMkLst>
      </pc:sldChg>
      <pc:sldChg chg="ord">
        <pc:chgData name="Class of 2021: Shen, Teresa" userId="S::teresashen21@crosspointacademy.org::dab88150-ff0b-42be-b850-ffbe98ad8ab8" providerId="AD" clId="Web-{16F2D2CD-3E8C-44E7-9072-926AD34D8FBB}" dt="2019-09-12T21:53:20.871" v="31"/>
        <pc:sldMkLst>
          <pc:docMk/>
          <pc:sldMk cId="0" sldId="271"/>
        </pc:sldMkLst>
      </pc:sldChg>
      <pc:sldChg chg="mod modShow">
        <pc:chgData name="Class of 2021: Shen, Teresa" userId="S::teresashen21@crosspointacademy.org::dab88150-ff0b-42be-b850-ffbe98ad8ab8" providerId="AD" clId="Web-{16F2D2CD-3E8C-44E7-9072-926AD34D8FBB}" dt="2019-09-12T21:53:57.262" v="38"/>
        <pc:sldMkLst>
          <pc:docMk/>
          <pc:sldMk cId="0" sldId="278"/>
        </pc:sldMkLst>
      </pc:sldChg>
      <pc:sldChg chg="ord">
        <pc:chgData name="Class of 2021: Shen, Teresa" userId="S::teresashen21@crosspointacademy.org::dab88150-ff0b-42be-b850-ffbe98ad8ab8" providerId="AD" clId="Web-{16F2D2CD-3E8C-44E7-9072-926AD34D8FBB}" dt="2019-09-12T21:47:59.106" v="10"/>
        <pc:sldMkLst>
          <pc:docMk/>
          <pc:sldMk cId="0" sldId="282"/>
        </pc:sldMkLst>
      </pc:sldChg>
      <pc:sldChg chg="ord">
        <pc:chgData name="Class of 2021: Shen, Teresa" userId="S::teresashen21@crosspointacademy.org::dab88150-ff0b-42be-b850-ffbe98ad8ab8" providerId="AD" clId="Web-{16F2D2CD-3E8C-44E7-9072-926AD34D8FBB}" dt="2019-09-12T21:51:01.887" v="18"/>
        <pc:sldMkLst>
          <pc:docMk/>
          <pc:sldMk cId="0" sldId="283"/>
        </pc:sldMkLst>
      </pc:sldChg>
      <pc:sldChg chg="ord">
        <pc:chgData name="Class of 2021: Shen, Teresa" userId="S::teresashen21@crosspointacademy.org::dab88150-ff0b-42be-b850-ffbe98ad8ab8" providerId="AD" clId="Web-{16F2D2CD-3E8C-44E7-9072-926AD34D8FBB}" dt="2019-09-12T21:54:13.590" v="40"/>
        <pc:sldMkLst>
          <pc:docMk/>
          <pc:sldMk cId="0" sldId="284"/>
        </pc:sldMkLst>
      </pc:sldChg>
      <pc:sldChg chg="ord">
        <pc:chgData name="Class of 2021: Shen, Teresa" userId="S::teresashen21@crosspointacademy.org::dab88150-ff0b-42be-b850-ffbe98ad8ab8" providerId="AD" clId="Web-{16F2D2CD-3E8C-44E7-9072-926AD34D8FBB}" dt="2019-09-12T21:55:32.918" v="45"/>
        <pc:sldMkLst>
          <pc:docMk/>
          <pc:sldMk cId="0" sldId="293"/>
        </pc:sldMkLst>
      </pc:sldChg>
      <pc:sldChg chg="mod ord modShow">
        <pc:chgData name="Class of 2021: Shen, Teresa" userId="S::teresashen21@crosspointacademy.org::dab88150-ff0b-42be-b850-ffbe98ad8ab8" providerId="AD" clId="Web-{16F2D2CD-3E8C-44E7-9072-926AD34D8FBB}" dt="2019-09-12T21:49:24.731" v="15"/>
        <pc:sldMkLst>
          <pc:docMk/>
          <pc:sldMk cId="0" sldId="297"/>
        </pc:sldMkLst>
      </pc:sldChg>
      <pc:sldChg chg="add ord replId">
        <pc:chgData name="Class of 2021: Shen, Teresa" userId="S::teresashen21@crosspointacademy.org::dab88150-ff0b-42be-b850-ffbe98ad8ab8" providerId="AD" clId="Web-{16F2D2CD-3E8C-44E7-9072-926AD34D8FBB}" dt="2019-09-12T21:51:15.028" v="20"/>
        <pc:sldMkLst>
          <pc:docMk/>
          <pc:sldMk cId="2602875591" sldId="299"/>
        </pc:sldMkLst>
      </pc:sldChg>
      <pc:sldChg chg="add ord replId">
        <pc:chgData name="Class of 2021: Shen, Teresa" userId="S::teresashen21@crosspointacademy.org::dab88150-ff0b-42be-b850-ffbe98ad8ab8" providerId="AD" clId="Web-{16F2D2CD-3E8C-44E7-9072-926AD34D8FBB}" dt="2019-09-12T21:53:16.481" v="30"/>
        <pc:sldMkLst>
          <pc:docMk/>
          <pc:sldMk cId="2595561048" sldId="300"/>
        </pc:sldMkLst>
      </pc:sldChg>
    </pc:docChg>
  </pc:docChgLst>
  <pc:docChgLst>
    <pc:chgData name="Staff: Ma, Jie" userId="2e07d769-64e7-48c7-9d3f-6031fa75050a" providerId="ADAL" clId="{9F879E8A-8095-194B-BD97-C2C9B83151BF}"/>
    <pc:docChg chg="undo redo custSel addSld delSld modSld sldOrd">
      <pc:chgData name="Staff: Ma, Jie" userId="2e07d769-64e7-48c7-9d3f-6031fa75050a" providerId="ADAL" clId="{9F879E8A-8095-194B-BD97-C2C9B83151BF}" dt="2019-10-01T21:48:11.341" v="5303" actId="20577"/>
      <pc:docMkLst>
        <pc:docMk/>
      </pc:docMkLst>
      <pc:sldChg chg="modNotesTx">
        <pc:chgData name="Staff: Ma, Jie" userId="2e07d769-64e7-48c7-9d3f-6031fa75050a" providerId="ADAL" clId="{9F879E8A-8095-194B-BD97-C2C9B83151BF}" dt="2019-10-01T21:48:11.341" v="5303" actId="20577"/>
        <pc:sldMkLst>
          <pc:docMk/>
          <pc:sldMk cId="0" sldId="256"/>
        </pc:sldMkLst>
      </pc:sldChg>
      <pc:sldChg chg="modSp delCm">
        <pc:chgData name="Staff: Ma, Jie" userId="2e07d769-64e7-48c7-9d3f-6031fa75050a" providerId="ADAL" clId="{9F879E8A-8095-194B-BD97-C2C9B83151BF}" dt="2019-10-01T21:47:29.710" v="5300" actId="313"/>
        <pc:sldMkLst>
          <pc:docMk/>
          <pc:sldMk cId="0" sldId="257"/>
        </pc:sldMkLst>
        <pc:spChg chg="mod">
          <ac:chgData name="Staff: Ma, Jie" userId="2e07d769-64e7-48c7-9d3f-6031fa75050a" providerId="ADAL" clId="{9F879E8A-8095-194B-BD97-C2C9B83151BF}" dt="2019-09-19T16:39:32.533" v="895" actId="1076"/>
          <ac:spMkLst>
            <pc:docMk/>
            <pc:sldMk cId="0" sldId="257"/>
            <ac:spMk id="68" creationId="{00000000-0000-0000-0000-000000000000}"/>
          </ac:spMkLst>
        </pc:spChg>
        <pc:spChg chg="mod">
          <ac:chgData name="Staff: Ma, Jie" userId="2e07d769-64e7-48c7-9d3f-6031fa75050a" providerId="ADAL" clId="{9F879E8A-8095-194B-BD97-C2C9B83151BF}" dt="2019-10-01T21:47:29.710" v="5300" actId="313"/>
          <ac:spMkLst>
            <pc:docMk/>
            <pc:sldMk cId="0" sldId="257"/>
            <ac:spMk id="69" creationId="{00000000-0000-0000-0000-000000000000}"/>
          </ac:spMkLst>
        </pc:spChg>
      </pc:sldChg>
      <pc:sldChg chg="modSp ord modTransition">
        <pc:chgData name="Staff: Ma, Jie" userId="2e07d769-64e7-48c7-9d3f-6031fa75050a" providerId="ADAL" clId="{9F879E8A-8095-194B-BD97-C2C9B83151BF}" dt="2019-09-26T16:32:49.852" v="5184" actId="1076"/>
        <pc:sldMkLst>
          <pc:docMk/>
          <pc:sldMk cId="0" sldId="258"/>
        </pc:sldMkLst>
        <pc:picChg chg="mod">
          <ac:chgData name="Staff: Ma, Jie" userId="2e07d769-64e7-48c7-9d3f-6031fa75050a" providerId="ADAL" clId="{9F879E8A-8095-194B-BD97-C2C9B83151BF}" dt="2019-09-26T16:32:48.352" v="5183" actId="1076"/>
          <ac:picMkLst>
            <pc:docMk/>
            <pc:sldMk cId="0" sldId="258"/>
            <ac:picMk id="78" creationId="{00000000-0000-0000-0000-000000000000}"/>
          </ac:picMkLst>
        </pc:picChg>
        <pc:picChg chg="mod">
          <ac:chgData name="Staff: Ma, Jie" userId="2e07d769-64e7-48c7-9d3f-6031fa75050a" providerId="ADAL" clId="{9F879E8A-8095-194B-BD97-C2C9B83151BF}" dt="2019-09-26T16:32:49.852" v="5184" actId="1076"/>
          <ac:picMkLst>
            <pc:docMk/>
            <pc:sldMk cId="0" sldId="258"/>
            <ac:picMk id="79" creationId="{00000000-0000-0000-0000-000000000000}"/>
          </ac:picMkLst>
        </pc:picChg>
      </pc:sldChg>
      <pc:sldChg chg="ord modTransition">
        <pc:chgData name="Staff: Ma, Jie" userId="2e07d769-64e7-48c7-9d3f-6031fa75050a" providerId="ADAL" clId="{9F879E8A-8095-194B-BD97-C2C9B83151BF}" dt="2019-09-19T21:50:04.743" v="2560"/>
        <pc:sldMkLst>
          <pc:docMk/>
          <pc:sldMk cId="0" sldId="259"/>
        </pc:sldMkLst>
      </pc:sldChg>
      <pc:sldChg chg="addSp delSp modSp ord modTransition">
        <pc:chgData name="Staff: Ma, Jie" userId="2e07d769-64e7-48c7-9d3f-6031fa75050a" providerId="ADAL" clId="{9F879E8A-8095-194B-BD97-C2C9B83151BF}" dt="2019-09-30T23:00:02.422" v="5198" actId="20577"/>
        <pc:sldMkLst>
          <pc:docMk/>
          <pc:sldMk cId="0" sldId="263"/>
        </pc:sldMkLst>
        <pc:spChg chg="mod">
          <ac:chgData name="Staff: Ma, Jie" userId="2e07d769-64e7-48c7-9d3f-6031fa75050a" providerId="ADAL" clId="{9F879E8A-8095-194B-BD97-C2C9B83151BF}" dt="2019-09-20T22:05:25.308" v="4737" actId="20577"/>
          <ac:spMkLst>
            <pc:docMk/>
            <pc:sldMk cId="0" sldId="263"/>
            <ac:spMk id="122" creationId="{00000000-0000-0000-0000-000000000000}"/>
          </ac:spMkLst>
        </pc:spChg>
        <pc:spChg chg="mod">
          <ac:chgData name="Staff: Ma, Jie" userId="2e07d769-64e7-48c7-9d3f-6031fa75050a" providerId="ADAL" clId="{9F879E8A-8095-194B-BD97-C2C9B83151BF}" dt="2019-09-30T23:00:02.422" v="5198" actId="20577"/>
          <ac:spMkLst>
            <pc:docMk/>
            <pc:sldMk cId="0" sldId="263"/>
            <ac:spMk id="123" creationId="{00000000-0000-0000-0000-000000000000}"/>
          </ac:spMkLst>
        </pc:spChg>
        <pc:picChg chg="add del mod">
          <ac:chgData name="Staff: Ma, Jie" userId="2e07d769-64e7-48c7-9d3f-6031fa75050a" providerId="ADAL" clId="{9F879E8A-8095-194B-BD97-C2C9B83151BF}" dt="2019-09-20T22:07:03.835" v="4909" actId="1076"/>
          <ac:picMkLst>
            <pc:docMk/>
            <pc:sldMk cId="0" sldId="263"/>
            <ac:picMk id="125" creationId="{00000000-0000-0000-0000-000000000000}"/>
          </ac:picMkLst>
        </pc:picChg>
      </pc:sldChg>
      <pc:sldChg chg="addSp delSp modSp ord">
        <pc:chgData name="Staff: Ma, Jie" userId="2e07d769-64e7-48c7-9d3f-6031fa75050a" providerId="ADAL" clId="{9F879E8A-8095-194B-BD97-C2C9B83151BF}" dt="2019-10-01T18:36:43.726" v="5211" actId="5793"/>
        <pc:sldMkLst>
          <pc:docMk/>
          <pc:sldMk cId="0" sldId="264"/>
        </pc:sldMkLst>
        <pc:spChg chg="add del mod">
          <ac:chgData name="Staff: Ma, Jie" userId="2e07d769-64e7-48c7-9d3f-6031fa75050a" providerId="ADAL" clId="{9F879E8A-8095-194B-BD97-C2C9B83151BF}" dt="2019-09-19T17:08:41.847" v="2465"/>
          <ac:spMkLst>
            <pc:docMk/>
            <pc:sldMk cId="0" sldId="264"/>
            <ac:spMk id="2" creationId="{165CEAC3-1739-D245-932F-693727BEE5CD}"/>
          </ac:spMkLst>
        </pc:spChg>
        <pc:spChg chg="add mod">
          <ac:chgData name="Staff: Ma, Jie" userId="2e07d769-64e7-48c7-9d3f-6031fa75050a" providerId="ADAL" clId="{9F879E8A-8095-194B-BD97-C2C9B83151BF}" dt="2019-09-19T21:54:24.130" v="2740" actId="20577"/>
          <ac:spMkLst>
            <pc:docMk/>
            <pc:sldMk cId="0" sldId="264"/>
            <ac:spMk id="10" creationId="{77825739-8D98-FE48-9B13-73A2113EE1DB}"/>
          </ac:spMkLst>
        </pc:spChg>
        <pc:spChg chg="mod">
          <ac:chgData name="Staff: Ma, Jie" userId="2e07d769-64e7-48c7-9d3f-6031fa75050a" providerId="ADAL" clId="{9F879E8A-8095-194B-BD97-C2C9B83151BF}" dt="2019-09-30T22:56:35.382" v="5193" actId="20577"/>
          <ac:spMkLst>
            <pc:docMk/>
            <pc:sldMk cId="0" sldId="264"/>
            <ac:spMk id="130" creationId="{00000000-0000-0000-0000-000000000000}"/>
          </ac:spMkLst>
        </pc:spChg>
        <pc:spChg chg="del mod">
          <ac:chgData name="Staff: Ma, Jie" userId="2e07d769-64e7-48c7-9d3f-6031fa75050a" providerId="ADAL" clId="{9F879E8A-8095-194B-BD97-C2C9B83151BF}" dt="2019-09-18T22:15:04.323" v="488" actId="478"/>
          <ac:spMkLst>
            <pc:docMk/>
            <pc:sldMk cId="0" sldId="264"/>
            <ac:spMk id="132" creationId="{00000000-0000-0000-0000-000000000000}"/>
          </ac:spMkLst>
        </pc:spChg>
        <pc:spChg chg="mod">
          <ac:chgData name="Staff: Ma, Jie" userId="2e07d769-64e7-48c7-9d3f-6031fa75050a" providerId="ADAL" clId="{9F879E8A-8095-194B-BD97-C2C9B83151BF}" dt="2019-10-01T18:36:43.726" v="5211" actId="5793"/>
          <ac:spMkLst>
            <pc:docMk/>
            <pc:sldMk cId="0" sldId="264"/>
            <ac:spMk id="133" creationId="{00000000-0000-0000-0000-000000000000}"/>
          </ac:spMkLst>
        </pc:spChg>
        <pc:spChg chg="del mod">
          <ac:chgData name="Staff: Ma, Jie" userId="2e07d769-64e7-48c7-9d3f-6031fa75050a" providerId="ADAL" clId="{9F879E8A-8095-194B-BD97-C2C9B83151BF}" dt="2019-09-18T22:00:23.281" v="370" actId="478"/>
          <ac:spMkLst>
            <pc:docMk/>
            <pc:sldMk cId="0" sldId="264"/>
            <ac:spMk id="135" creationId="{00000000-0000-0000-0000-000000000000}"/>
          </ac:spMkLst>
        </pc:spChg>
      </pc:sldChg>
      <pc:sldChg chg="ord">
        <pc:chgData name="Staff: Ma, Jie" userId="2e07d769-64e7-48c7-9d3f-6031fa75050a" providerId="ADAL" clId="{9F879E8A-8095-194B-BD97-C2C9B83151BF}" dt="2019-09-18T22:08:25.347" v="399"/>
        <pc:sldMkLst>
          <pc:docMk/>
          <pc:sldMk cId="0" sldId="268"/>
        </pc:sldMkLst>
      </pc:sldChg>
      <pc:sldChg chg="ord">
        <pc:chgData name="Staff: Ma, Jie" userId="2e07d769-64e7-48c7-9d3f-6031fa75050a" providerId="ADAL" clId="{9F879E8A-8095-194B-BD97-C2C9B83151BF}" dt="2019-09-19T22:32:50.084" v="3618"/>
        <pc:sldMkLst>
          <pc:docMk/>
          <pc:sldMk cId="0" sldId="271"/>
        </pc:sldMkLst>
      </pc:sldChg>
      <pc:sldChg chg="ord">
        <pc:chgData name="Staff: Ma, Jie" userId="2e07d769-64e7-48c7-9d3f-6031fa75050a" providerId="ADAL" clId="{9F879E8A-8095-194B-BD97-C2C9B83151BF}" dt="2019-09-18T22:09:10.714" v="407"/>
        <pc:sldMkLst>
          <pc:docMk/>
          <pc:sldMk cId="0" sldId="278"/>
        </pc:sldMkLst>
      </pc:sldChg>
      <pc:sldChg chg="addSp delSp modSp ord">
        <pc:chgData name="Staff: Ma, Jie" userId="2e07d769-64e7-48c7-9d3f-6031fa75050a" providerId="ADAL" clId="{9F879E8A-8095-194B-BD97-C2C9B83151BF}" dt="2019-09-30T22:59:30.851" v="5195" actId="20577"/>
        <pc:sldMkLst>
          <pc:docMk/>
          <pc:sldMk cId="0" sldId="279"/>
        </pc:sldMkLst>
        <pc:spChg chg="add del mod">
          <ac:chgData name="Staff: Ma, Jie" userId="2e07d769-64e7-48c7-9d3f-6031fa75050a" providerId="ADAL" clId="{9F879E8A-8095-194B-BD97-C2C9B83151BF}" dt="2019-09-20T18:06:46.551" v="4212"/>
          <ac:spMkLst>
            <pc:docMk/>
            <pc:sldMk cId="0" sldId="279"/>
            <ac:spMk id="2" creationId="{4A026D76-BAE8-3D45-BB86-543E7A0FF31E}"/>
          </ac:spMkLst>
        </pc:spChg>
        <pc:spChg chg="add mod">
          <ac:chgData name="Staff: Ma, Jie" userId="2e07d769-64e7-48c7-9d3f-6031fa75050a" providerId="ADAL" clId="{9F879E8A-8095-194B-BD97-C2C9B83151BF}" dt="2019-09-30T22:59:30.851" v="5195" actId="20577"/>
          <ac:spMkLst>
            <pc:docMk/>
            <pc:sldMk cId="0" sldId="279"/>
            <ac:spMk id="3" creationId="{F0E83755-0F04-3B4A-AF9F-BA2547A58FEE}"/>
          </ac:spMkLst>
        </pc:spChg>
        <pc:spChg chg="add mod">
          <ac:chgData name="Staff: Ma, Jie" userId="2e07d769-64e7-48c7-9d3f-6031fa75050a" providerId="ADAL" clId="{9F879E8A-8095-194B-BD97-C2C9B83151BF}" dt="2019-09-20T21:54:24.904" v="4438" actId="20577"/>
          <ac:spMkLst>
            <pc:docMk/>
            <pc:sldMk cId="0" sldId="279"/>
            <ac:spMk id="8" creationId="{BBBC996F-14D1-A641-9D60-60A4C0E06BBF}"/>
          </ac:spMkLst>
        </pc:spChg>
        <pc:spChg chg="add del mod">
          <ac:chgData name="Staff: Ma, Jie" userId="2e07d769-64e7-48c7-9d3f-6031fa75050a" providerId="ADAL" clId="{9F879E8A-8095-194B-BD97-C2C9B83151BF}" dt="2019-09-20T18:06:10.438" v="4162"/>
          <ac:spMkLst>
            <pc:docMk/>
            <pc:sldMk cId="0" sldId="279"/>
            <ac:spMk id="9" creationId="{1685E407-002A-7040-946A-19341B54EB57}"/>
          </ac:spMkLst>
        </pc:spChg>
        <pc:spChg chg="add mod">
          <ac:chgData name="Staff: Ma, Jie" userId="2e07d769-64e7-48c7-9d3f-6031fa75050a" providerId="ADAL" clId="{9F879E8A-8095-194B-BD97-C2C9B83151BF}" dt="2019-09-20T21:56:12.996" v="4499" actId="1076"/>
          <ac:spMkLst>
            <pc:docMk/>
            <pc:sldMk cId="0" sldId="279"/>
            <ac:spMk id="10" creationId="{F5A7AE43-EF35-A54B-B2D3-8ED5C14F570D}"/>
          </ac:spMkLst>
        </pc:spChg>
        <pc:spChg chg="mod">
          <ac:chgData name="Staff: Ma, Jie" userId="2e07d769-64e7-48c7-9d3f-6031fa75050a" providerId="ADAL" clId="{9F879E8A-8095-194B-BD97-C2C9B83151BF}" dt="2019-09-20T17:58:48.267" v="4091" actId="14100"/>
          <ac:spMkLst>
            <pc:docMk/>
            <pc:sldMk cId="0" sldId="279"/>
            <ac:spMk id="291" creationId="{00000000-0000-0000-0000-000000000000}"/>
          </ac:spMkLst>
        </pc:spChg>
        <pc:spChg chg="del">
          <ac:chgData name="Staff: Ma, Jie" userId="2e07d769-64e7-48c7-9d3f-6031fa75050a" providerId="ADAL" clId="{9F879E8A-8095-194B-BD97-C2C9B83151BF}" dt="2019-09-19T23:13:52.279" v="4082" actId="478"/>
          <ac:spMkLst>
            <pc:docMk/>
            <pc:sldMk cId="0" sldId="279"/>
            <ac:spMk id="292" creationId="{00000000-0000-0000-0000-000000000000}"/>
          </ac:spMkLst>
        </pc:spChg>
        <pc:spChg chg="mod">
          <ac:chgData name="Staff: Ma, Jie" userId="2e07d769-64e7-48c7-9d3f-6031fa75050a" providerId="ADAL" clId="{9F879E8A-8095-194B-BD97-C2C9B83151BF}" dt="2019-09-20T18:05:40.286" v="4151" actId="1076"/>
          <ac:spMkLst>
            <pc:docMk/>
            <pc:sldMk cId="0" sldId="279"/>
            <ac:spMk id="296" creationId="{00000000-0000-0000-0000-000000000000}"/>
          </ac:spMkLst>
        </pc:spChg>
        <pc:picChg chg="del mod">
          <ac:chgData name="Staff: Ma, Jie" userId="2e07d769-64e7-48c7-9d3f-6031fa75050a" providerId="ADAL" clId="{9F879E8A-8095-194B-BD97-C2C9B83151BF}" dt="2019-09-20T17:58:16.658" v="4084" actId="478"/>
          <ac:picMkLst>
            <pc:docMk/>
            <pc:sldMk cId="0" sldId="279"/>
            <ac:picMk id="294" creationId="{00000000-0000-0000-0000-000000000000}"/>
          </ac:picMkLst>
        </pc:picChg>
        <pc:picChg chg="mod">
          <ac:chgData name="Staff: Ma, Jie" userId="2e07d769-64e7-48c7-9d3f-6031fa75050a" providerId="ADAL" clId="{9F879E8A-8095-194B-BD97-C2C9B83151BF}" dt="2019-09-20T21:55:57.947" v="4496" actId="1076"/>
          <ac:picMkLst>
            <pc:docMk/>
            <pc:sldMk cId="0" sldId="279"/>
            <ac:picMk id="295" creationId="{00000000-0000-0000-0000-000000000000}"/>
          </ac:picMkLst>
        </pc:picChg>
      </pc:sldChg>
      <pc:sldChg chg="addSp modSp ord">
        <pc:chgData name="Staff: Ma, Jie" userId="2e07d769-64e7-48c7-9d3f-6031fa75050a" providerId="ADAL" clId="{9F879E8A-8095-194B-BD97-C2C9B83151BF}" dt="2019-09-20T21:58:11.039" v="4563" actId="1076"/>
        <pc:sldMkLst>
          <pc:docMk/>
          <pc:sldMk cId="0" sldId="282"/>
        </pc:sldMkLst>
        <pc:spChg chg="add mod">
          <ac:chgData name="Staff: Ma, Jie" userId="2e07d769-64e7-48c7-9d3f-6031fa75050a" providerId="ADAL" clId="{9F879E8A-8095-194B-BD97-C2C9B83151BF}" dt="2019-09-20T21:58:01.980" v="4558" actId="1076"/>
          <ac:spMkLst>
            <pc:docMk/>
            <pc:sldMk cId="0" sldId="282"/>
            <ac:spMk id="2" creationId="{735ACC1C-0C92-5D44-9AB7-276816AA4C28}"/>
          </ac:spMkLst>
        </pc:spChg>
        <pc:spChg chg="add mod">
          <ac:chgData name="Staff: Ma, Jie" userId="2e07d769-64e7-48c7-9d3f-6031fa75050a" providerId="ADAL" clId="{9F879E8A-8095-194B-BD97-C2C9B83151BF}" dt="2019-09-20T21:58:11.039" v="4563" actId="1076"/>
          <ac:spMkLst>
            <pc:docMk/>
            <pc:sldMk cId="0" sldId="282"/>
            <ac:spMk id="3" creationId="{EAC05124-8E75-B740-9805-C39B7E7B6201}"/>
          </ac:spMkLst>
        </pc:spChg>
        <pc:spChg chg="mod">
          <ac:chgData name="Staff: Ma, Jie" userId="2e07d769-64e7-48c7-9d3f-6031fa75050a" providerId="ADAL" clId="{9F879E8A-8095-194B-BD97-C2C9B83151BF}" dt="2019-09-20T21:57:41.643" v="4547" actId="14100"/>
          <ac:spMkLst>
            <pc:docMk/>
            <pc:sldMk cId="0" sldId="282"/>
            <ac:spMk id="319" creationId="{00000000-0000-0000-0000-000000000000}"/>
          </ac:spMkLst>
        </pc:spChg>
      </pc:sldChg>
      <pc:sldChg chg="ord">
        <pc:chgData name="Staff: Ma, Jie" userId="2e07d769-64e7-48c7-9d3f-6031fa75050a" providerId="ADAL" clId="{9F879E8A-8095-194B-BD97-C2C9B83151BF}" dt="2019-09-18T22:08:28.786" v="400"/>
        <pc:sldMkLst>
          <pc:docMk/>
          <pc:sldMk cId="0" sldId="283"/>
        </pc:sldMkLst>
      </pc:sldChg>
      <pc:sldChg chg="ord">
        <pc:chgData name="Staff: Ma, Jie" userId="2e07d769-64e7-48c7-9d3f-6031fa75050a" providerId="ADAL" clId="{9F879E8A-8095-194B-BD97-C2C9B83151BF}" dt="2019-09-18T22:09:04.140" v="406"/>
        <pc:sldMkLst>
          <pc:docMk/>
          <pc:sldMk cId="0" sldId="284"/>
        </pc:sldMkLst>
      </pc:sldChg>
      <pc:sldChg chg="ord">
        <pc:chgData name="Staff: Ma, Jie" userId="2e07d769-64e7-48c7-9d3f-6031fa75050a" providerId="ADAL" clId="{9F879E8A-8095-194B-BD97-C2C9B83151BF}" dt="2019-09-19T16:28:45.034" v="535"/>
        <pc:sldMkLst>
          <pc:docMk/>
          <pc:sldMk cId="0" sldId="293"/>
        </pc:sldMkLst>
      </pc:sldChg>
      <pc:sldChg chg="delSp ord">
        <pc:chgData name="Staff: Ma, Jie" userId="2e07d769-64e7-48c7-9d3f-6031fa75050a" providerId="ADAL" clId="{9F879E8A-8095-194B-BD97-C2C9B83151BF}" dt="2019-09-19T21:54:39.111" v="2741" actId="478"/>
        <pc:sldMkLst>
          <pc:docMk/>
          <pc:sldMk cId="0" sldId="297"/>
        </pc:sldMkLst>
        <pc:spChg chg="del">
          <ac:chgData name="Staff: Ma, Jie" userId="2e07d769-64e7-48c7-9d3f-6031fa75050a" providerId="ADAL" clId="{9F879E8A-8095-194B-BD97-C2C9B83151BF}" dt="2019-09-19T21:54:39.111" v="2741" actId="478"/>
          <ac:spMkLst>
            <pc:docMk/>
            <pc:sldMk cId="0" sldId="297"/>
            <ac:spMk id="441" creationId="{00000000-0000-0000-0000-000000000000}"/>
          </ac:spMkLst>
        </pc:spChg>
      </pc:sldChg>
      <pc:sldChg chg="delSp ord">
        <pc:chgData name="Staff: Ma, Jie" userId="2e07d769-64e7-48c7-9d3f-6031fa75050a" providerId="ADAL" clId="{9F879E8A-8095-194B-BD97-C2C9B83151BF}" dt="2019-09-20T21:58:27.346" v="4564" actId="478"/>
        <pc:sldMkLst>
          <pc:docMk/>
          <pc:sldMk cId="2602875591" sldId="299"/>
        </pc:sldMkLst>
        <pc:spChg chg="del">
          <ac:chgData name="Staff: Ma, Jie" userId="2e07d769-64e7-48c7-9d3f-6031fa75050a" providerId="ADAL" clId="{9F879E8A-8095-194B-BD97-C2C9B83151BF}" dt="2019-09-20T21:58:27.346" v="4564" actId="478"/>
          <ac:spMkLst>
            <pc:docMk/>
            <pc:sldMk cId="2602875591" sldId="299"/>
            <ac:spMk id="441" creationId="{00000000-0000-0000-0000-000000000000}"/>
          </ac:spMkLst>
        </pc:spChg>
      </pc:sldChg>
      <pc:sldChg chg="ord">
        <pc:chgData name="Staff: Ma, Jie" userId="2e07d769-64e7-48c7-9d3f-6031fa75050a" providerId="ADAL" clId="{9F879E8A-8095-194B-BD97-C2C9B83151BF}" dt="2019-09-18T22:08:59.037" v="405"/>
        <pc:sldMkLst>
          <pc:docMk/>
          <pc:sldMk cId="2595561048" sldId="300"/>
        </pc:sldMkLst>
      </pc:sldChg>
      <pc:sldChg chg="modSp add ord modNotesTx">
        <pc:chgData name="Staff: Ma, Jie" userId="2e07d769-64e7-48c7-9d3f-6031fa75050a" providerId="ADAL" clId="{9F879E8A-8095-194B-BD97-C2C9B83151BF}" dt="2019-09-26T02:46:51.653" v="5164" actId="20577"/>
        <pc:sldMkLst>
          <pc:docMk/>
          <pc:sldMk cId="3631595489" sldId="301"/>
        </pc:sldMkLst>
        <pc:spChg chg="mod">
          <ac:chgData name="Staff: Ma, Jie" userId="2e07d769-64e7-48c7-9d3f-6031fa75050a" providerId="ADAL" clId="{9F879E8A-8095-194B-BD97-C2C9B83151BF}" dt="2019-09-18T21:45:42.643" v="54" actId="20577"/>
          <ac:spMkLst>
            <pc:docMk/>
            <pc:sldMk cId="3631595489" sldId="301"/>
            <ac:spMk id="2" creationId="{967AE3A0-0F99-DD4B-81CA-F5932EFBF512}"/>
          </ac:spMkLst>
        </pc:spChg>
        <pc:spChg chg="mod">
          <ac:chgData name="Staff: Ma, Jie" userId="2e07d769-64e7-48c7-9d3f-6031fa75050a" providerId="ADAL" clId="{9F879E8A-8095-194B-BD97-C2C9B83151BF}" dt="2019-09-26T02:46:51.653" v="5164" actId="20577"/>
          <ac:spMkLst>
            <pc:docMk/>
            <pc:sldMk cId="3631595489" sldId="301"/>
            <ac:spMk id="3" creationId="{1F4284EA-450D-4B47-B177-2E5700860CC5}"/>
          </ac:spMkLst>
        </pc:spChg>
        <pc:picChg chg="mod">
          <ac:chgData name="Staff: Ma, Jie" userId="2e07d769-64e7-48c7-9d3f-6031fa75050a" providerId="ADAL" clId="{9F879E8A-8095-194B-BD97-C2C9B83151BF}" dt="2019-09-19T22:54:01.390" v="3646" actId="1076"/>
          <ac:picMkLst>
            <pc:docMk/>
            <pc:sldMk cId="3631595489" sldId="301"/>
            <ac:picMk id="5" creationId="{9C364504-D6CB-4C44-A0C8-A16D26070428}"/>
          </ac:picMkLst>
        </pc:picChg>
      </pc:sldChg>
      <pc:sldChg chg="modSp add ord">
        <pc:chgData name="Staff: Ma, Jie" userId="2e07d769-64e7-48c7-9d3f-6031fa75050a" providerId="ADAL" clId="{9F879E8A-8095-194B-BD97-C2C9B83151BF}" dt="2019-09-19T22:52:11.511" v="3633" actId="1076"/>
        <pc:sldMkLst>
          <pc:docMk/>
          <pc:sldMk cId="3731606657" sldId="302"/>
        </pc:sldMkLst>
        <pc:spChg chg="mod">
          <ac:chgData name="Staff: Ma, Jie" userId="2e07d769-64e7-48c7-9d3f-6031fa75050a" providerId="ADAL" clId="{9F879E8A-8095-194B-BD97-C2C9B83151BF}" dt="2019-09-19T16:27:46.209" v="532" actId="20577"/>
          <ac:spMkLst>
            <pc:docMk/>
            <pc:sldMk cId="3731606657" sldId="302"/>
            <ac:spMk id="2" creationId="{9324D720-8B34-D54B-B532-48A034F9A254}"/>
          </ac:spMkLst>
        </pc:spChg>
        <pc:picChg chg="mod">
          <ac:chgData name="Staff: Ma, Jie" userId="2e07d769-64e7-48c7-9d3f-6031fa75050a" providerId="ADAL" clId="{9F879E8A-8095-194B-BD97-C2C9B83151BF}" dt="2019-09-19T22:52:11.511" v="3633" actId="1076"/>
          <ac:picMkLst>
            <pc:docMk/>
            <pc:sldMk cId="3731606657" sldId="302"/>
            <ac:picMk id="5" creationId="{A5717DAE-48DD-454F-B2AE-F7C8D8CECE42}"/>
          </ac:picMkLst>
        </pc:picChg>
      </pc:sldChg>
      <pc:sldChg chg="add ord">
        <pc:chgData name="Staff: Ma, Jie" userId="2e07d769-64e7-48c7-9d3f-6031fa75050a" providerId="ADAL" clId="{9F879E8A-8095-194B-BD97-C2C9B83151BF}" dt="2019-09-19T16:28:54.112" v="537"/>
        <pc:sldMkLst>
          <pc:docMk/>
          <pc:sldMk cId="3594252722" sldId="303"/>
        </pc:sldMkLst>
      </pc:sldChg>
      <pc:sldChg chg="add ord">
        <pc:chgData name="Staff: Ma, Jie" userId="2e07d769-64e7-48c7-9d3f-6031fa75050a" providerId="ADAL" clId="{9F879E8A-8095-194B-BD97-C2C9B83151BF}" dt="2019-09-19T16:45:51.411" v="1125"/>
        <pc:sldMkLst>
          <pc:docMk/>
          <pc:sldMk cId="3287455988" sldId="304"/>
        </pc:sldMkLst>
      </pc:sldChg>
      <pc:sldChg chg="modSp add">
        <pc:chgData name="Staff: Ma, Jie" userId="2e07d769-64e7-48c7-9d3f-6031fa75050a" providerId="ADAL" clId="{9F879E8A-8095-194B-BD97-C2C9B83151BF}" dt="2019-09-20T22:13:35.033" v="4998" actId="1076"/>
        <pc:sldMkLst>
          <pc:docMk/>
          <pc:sldMk cId="2801438718" sldId="305"/>
        </pc:sldMkLst>
        <pc:spChg chg="mod">
          <ac:chgData name="Staff: Ma, Jie" userId="2e07d769-64e7-48c7-9d3f-6031fa75050a" providerId="ADAL" clId="{9F879E8A-8095-194B-BD97-C2C9B83151BF}" dt="2019-09-20T22:13:35.033" v="4998" actId="1076"/>
          <ac:spMkLst>
            <pc:docMk/>
            <pc:sldMk cId="2801438718" sldId="305"/>
            <ac:spMk id="2" creationId="{9324D720-8B34-D54B-B532-48A034F9A254}"/>
          </ac:spMkLst>
        </pc:spChg>
      </pc:sldChg>
      <pc:sldChg chg="addSp delSp modSp add">
        <pc:chgData name="Staff: Ma, Jie" userId="2e07d769-64e7-48c7-9d3f-6031fa75050a" providerId="ADAL" clId="{9F879E8A-8095-194B-BD97-C2C9B83151BF}" dt="2019-10-01T18:46:27.140" v="5212" actId="1076"/>
        <pc:sldMkLst>
          <pc:docMk/>
          <pc:sldMk cId="924019903" sldId="308"/>
        </pc:sldMkLst>
        <pc:spChg chg="mod">
          <ac:chgData name="Staff: Ma, Jie" userId="2e07d769-64e7-48c7-9d3f-6031fa75050a" providerId="ADAL" clId="{9F879E8A-8095-194B-BD97-C2C9B83151BF}" dt="2019-09-19T16:47:39.197" v="1161" actId="1076"/>
          <ac:spMkLst>
            <pc:docMk/>
            <pc:sldMk cId="924019903" sldId="308"/>
            <ac:spMk id="2" creationId="{E6EC7D04-5DFE-E44D-8DCA-BE29CAAB7F4F}"/>
          </ac:spMkLst>
        </pc:spChg>
        <pc:spChg chg="del mod">
          <ac:chgData name="Staff: Ma, Jie" userId="2e07d769-64e7-48c7-9d3f-6031fa75050a" providerId="ADAL" clId="{9F879E8A-8095-194B-BD97-C2C9B83151BF}" dt="2019-09-19T16:43:37.008" v="1085" actId="478"/>
          <ac:spMkLst>
            <pc:docMk/>
            <pc:sldMk cId="924019903" sldId="308"/>
            <ac:spMk id="3" creationId="{3AA5656E-945A-CD4F-B60D-536CBA4F2BBB}"/>
          </ac:spMkLst>
        </pc:spChg>
        <pc:spChg chg="add mod">
          <ac:chgData name="Staff: Ma, Jie" userId="2e07d769-64e7-48c7-9d3f-6031fa75050a" providerId="ADAL" clId="{9F879E8A-8095-194B-BD97-C2C9B83151BF}" dt="2019-09-19T17:03:20.125" v="2161" actId="1076"/>
          <ac:spMkLst>
            <pc:docMk/>
            <pc:sldMk cId="924019903" sldId="308"/>
            <ac:spMk id="5" creationId="{DA04E8E5-F5E5-A948-B92D-52D4D0778446}"/>
          </ac:spMkLst>
        </pc:spChg>
        <pc:spChg chg="add mod">
          <ac:chgData name="Staff: Ma, Jie" userId="2e07d769-64e7-48c7-9d3f-6031fa75050a" providerId="ADAL" clId="{9F879E8A-8095-194B-BD97-C2C9B83151BF}" dt="2019-09-19T17:07:27.396" v="2455" actId="1076"/>
          <ac:spMkLst>
            <pc:docMk/>
            <pc:sldMk cId="924019903" sldId="308"/>
            <ac:spMk id="6" creationId="{461A2E95-0F77-2A40-9C2F-88713D17576F}"/>
          </ac:spMkLst>
        </pc:spChg>
        <pc:spChg chg="add del mod">
          <ac:chgData name="Staff: Ma, Jie" userId="2e07d769-64e7-48c7-9d3f-6031fa75050a" providerId="ADAL" clId="{9F879E8A-8095-194B-BD97-C2C9B83151BF}" dt="2019-09-19T16:48:29.122" v="1172"/>
          <ac:spMkLst>
            <pc:docMk/>
            <pc:sldMk cId="924019903" sldId="308"/>
            <ac:spMk id="9" creationId="{781B3F59-0D83-E948-99BC-44D3AFFE29F3}"/>
          </ac:spMkLst>
        </pc:spChg>
        <pc:spChg chg="add mod">
          <ac:chgData name="Staff: Ma, Jie" userId="2e07d769-64e7-48c7-9d3f-6031fa75050a" providerId="ADAL" clId="{9F879E8A-8095-194B-BD97-C2C9B83151BF}" dt="2019-09-19T22:55:06.816" v="3649" actId="20577"/>
          <ac:spMkLst>
            <pc:docMk/>
            <pc:sldMk cId="924019903" sldId="308"/>
            <ac:spMk id="10" creationId="{A365F033-1CEF-454D-BC3B-FA11D7A4562F}"/>
          </ac:spMkLst>
        </pc:spChg>
        <pc:spChg chg="add mod">
          <ac:chgData name="Staff: Ma, Jie" userId="2e07d769-64e7-48c7-9d3f-6031fa75050a" providerId="ADAL" clId="{9F879E8A-8095-194B-BD97-C2C9B83151BF}" dt="2019-09-19T17:07:52.277" v="2458" actId="1076"/>
          <ac:spMkLst>
            <pc:docMk/>
            <pc:sldMk cId="924019903" sldId="308"/>
            <ac:spMk id="11" creationId="{7918263F-9508-EF4A-AA5C-7CF10719A502}"/>
          </ac:spMkLst>
        </pc:spChg>
        <pc:spChg chg="add mod">
          <ac:chgData name="Staff: Ma, Jie" userId="2e07d769-64e7-48c7-9d3f-6031fa75050a" providerId="ADAL" clId="{9F879E8A-8095-194B-BD97-C2C9B83151BF}" dt="2019-09-19T17:07:20.657" v="2454"/>
          <ac:spMkLst>
            <pc:docMk/>
            <pc:sldMk cId="924019903" sldId="308"/>
            <ac:spMk id="12" creationId="{8130F80F-6105-7D4B-8DEC-57336300F06C}"/>
          </ac:spMkLst>
        </pc:spChg>
        <pc:spChg chg="add mod">
          <ac:chgData name="Staff: Ma, Jie" userId="2e07d769-64e7-48c7-9d3f-6031fa75050a" providerId="ADAL" clId="{9F879E8A-8095-194B-BD97-C2C9B83151BF}" dt="2019-10-01T18:46:27.140" v="5212" actId="1076"/>
          <ac:spMkLst>
            <pc:docMk/>
            <pc:sldMk cId="924019903" sldId="308"/>
            <ac:spMk id="13" creationId="{C88F3060-1D04-EA41-9058-6616C766A92B}"/>
          </ac:spMkLst>
        </pc:spChg>
        <pc:spChg chg="add del mod">
          <ac:chgData name="Staff: Ma, Jie" userId="2e07d769-64e7-48c7-9d3f-6031fa75050a" providerId="ADAL" clId="{9F879E8A-8095-194B-BD97-C2C9B83151BF}" dt="2019-09-19T16:57:38.489" v="1757" actId="478"/>
          <ac:spMkLst>
            <pc:docMk/>
            <pc:sldMk cId="924019903" sldId="308"/>
            <ac:spMk id="14" creationId="{0124FF4E-EDC8-8E4E-993A-5E4F5B0CBADB}"/>
          </ac:spMkLst>
        </pc:spChg>
        <pc:picChg chg="add mod">
          <ac:chgData name="Staff: Ma, Jie" userId="2e07d769-64e7-48c7-9d3f-6031fa75050a" providerId="ADAL" clId="{9F879E8A-8095-194B-BD97-C2C9B83151BF}" dt="2019-09-19T22:53:46.473" v="3642" actId="1076"/>
          <ac:picMkLst>
            <pc:docMk/>
            <pc:sldMk cId="924019903" sldId="308"/>
            <ac:picMk id="7" creationId="{037F61E5-2CDD-DD4C-8738-AE529EC2D8AD}"/>
          </ac:picMkLst>
        </pc:picChg>
        <pc:picChg chg="add mod">
          <ac:chgData name="Staff: Ma, Jie" userId="2e07d769-64e7-48c7-9d3f-6031fa75050a" providerId="ADAL" clId="{9F879E8A-8095-194B-BD97-C2C9B83151BF}" dt="2019-09-19T17:04:41.621" v="2249" actId="1076"/>
          <ac:picMkLst>
            <pc:docMk/>
            <pc:sldMk cId="924019903" sldId="308"/>
            <ac:picMk id="8" creationId="{892ACC54-AB27-9648-A486-863CB88C0812}"/>
          </ac:picMkLst>
        </pc:picChg>
      </pc:sldChg>
      <pc:sldChg chg="addSp delSp modSp add ord">
        <pc:chgData name="Staff: Ma, Jie" userId="2e07d769-64e7-48c7-9d3f-6031fa75050a" providerId="ADAL" clId="{9F879E8A-8095-194B-BD97-C2C9B83151BF}" dt="2019-09-19T22:24:53.544" v="3371" actId="20577"/>
        <pc:sldMkLst>
          <pc:docMk/>
          <pc:sldMk cId="1238257769" sldId="312"/>
        </pc:sldMkLst>
        <pc:spChg chg="mod">
          <ac:chgData name="Staff: Ma, Jie" userId="2e07d769-64e7-48c7-9d3f-6031fa75050a" providerId="ADAL" clId="{9F879E8A-8095-194B-BD97-C2C9B83151BF}" dt="2019-09-19T17:13:06.397" v="2507" actId="20577"/>
          <ac:spMkLst>
            <pc:docMk/>
            <pc:sldMk cId="1238257769" sldId="312"/>
            <ac:spMk id="2" creationId="{E6EC7D04-5DFE-E44D-8DCA-BE29CAAB7F4F}"/>
          </ac:spMkLst>
        </pc:spChg>
        <pc:spChg chg="mod">
          <ac:chgData name="Staff: Ma, Jie" userId="2e07d769-64e7-48c7-9d3f-6031fa75050a" providerId="ADAL" clId="{9F879E8A-8095-194B-BD97-C2C9B83151BF}" dt="2019-09-19T22:21:37.075" v="3252" actId="1076"/>
          <ac:spMkLst>
            <pc:docMk/>
            <pc:sldMk cId="1238257769" sldId="312"/>
            <ac:spMk id="5" creationId="{DA04E8E5-F5E5-A948-B92D-52D4D0778446}"/>
          </ac:spMkLst>
        </pc:spChg>
        <pc:spChg chg="mod">
          <ac:chgData name="Staff: Ma, Jie" userId="2e07d769-64e7-48c7-9d3f-6031fa75050a" providerId="ADAL" clId="{9F879E8A-8095-194B-BD97-C2C9B83151BF}" dt="2019-09-19T22:24:53.544" v="3371" actId="20577"/>
          <ac:spMkLst>
            <pc:docMk/>
            <pc:sldMk cId="1238257769" sldId="312"/>
            <ac:spMk id="6" creationId="{461A2E95-0F77-2A40-9C2F-88713D17576F}"/>
          </ac:spMkLst>
        </pc:spChg>
        <pc:spChg chg="mod">
          <ac:chgData name="Staff: Ma, Jie" userId="2e07d769-64e7-48c7-9d3f-6031fa75050a" providerId="ADAL" clId="{9F879E8A-8095-194B-BD97-C2C9B83151BF}" dt="2019-09-19T22:24:37.097" v="3365" actId="20577"/>
          <ac:spMkLst>
            <pc:docMk/>
            <pc:sldMk cId="1238257769" sldId="312"/>
            <ac:spMk id="10" creationId="{A365F033-1CEF-454D-BC3B-FA11D7A4562F}"/>
          </ac:spMkLst>
        </pc:spChg>
        <pc:spChg chg="mod">
          <ac:chgData name="Staff: Ma, Jie" userId="2e07d769-64e7-48c7-9d3f-6031fa75050a" providerId="ADAL" clId="{9F879E8A-8095-194B-BD97-C2C9B83151BF}" dt="2019-09-19T21:56:38.334" v="2746" actId="20577"/>
          <ac:spMkLst>
            <pc:docMk/>
            <pc:sldMk cId="1238257769" sldId="312"/>
            <ac:spMk id="11" creationId="{7918263F-9508-EF4A-AA5C-7CF10719A502}"/>
          </ac:spMkLst>
        </pc:spChg>
        <pc:spChg chg="mod">
          <ac:chgData name="Staff: Ma, Jie" userId="2e07d769-64e7-48c7-9d3f-6031fa75050a" providerId="ADAL" clId="{9F879E8A-8095-194B-BD97-C2C9B83151BF}" dt="2019-09-19T22:21:35.091" v="3251" actId="1076"/>
          <ac:spMkLst>
            <pc:docMk/>
            <pc:sldMk cId="1238257769" sldId="312"/>
            <ac:spMk id="12" creationId="{8130F80F-6105-7D4B-8DEC-57336300F06C}"/>
          </ac:spMkLst>
        </pc:spChg>
        <pc:spChg chg="add mod">
          <ac:chgData name="Staff: Ma, Jie" userId="2e07d769-64e7-48c7-9d3f-6031fa75050a" providerId="ADAL" clId="{9F879E8A-8095-194B-BD97-C2C9B83151BF}" dt="2019-09-19T22:20:17.539" v="3136" actId="1076"/>
          <ac:spMkLst>
            <pc:docMk/>
            <pc:sldMk cId="1238257769" sldId="312"/>
            <ac:spMk id="13" creationId="{1A193E71-964A-8E40-BE81-1F0D72126DD2}"/>
          </ac:spMkLst>
        </pc:spChg>
        <pc:spChg chg="del mod">
          <ac:chgData name="Staff: Ma, Jie" userId="2e07d769-64e7-48c7-9d3f-6031fa75050a" providerId="ADAL" clId="{9F879E8A-8095-194B-BD97-C2C9B83151BF}" dt="2019-09-19T17:13:19.645" v="2524"/>
          <ac:spMkLst>
            <pc:docMk/>
            <pc:sldMk cId="1238257769" sldId="312"/>
            <ac:spMk id="13" creationId="{C88F3060-1D04-EA41-9058-6616C766A92B}"/>
          </ac:spMkLst>
        </pc:spChg>
        <pc:picChg chg="del">
          <ac:chgData name="Staff: Ma, Jie" userId="2e07d769-64e7-48c7-9d3f-6031fa75050a" providerId="ADAL" clId="{9F879E8A-8095-194B-BD97-C2C9B83151BF}" dt="2019-09-19T17:13:42.632" v="2531" actId="478"/>
          <ac:picMkLst>
            <pc:docMk/>
            <pc:sldMk cId="1238257769" sldId="312"/>
            <ac:picMk id="7" creationId="{037F61E5-2CDD-DD4C-8738-AE529EC2D8AD}"/>
          </ac:picMkLst>
        </pc:picChg>
        <pc:picChg chg="del">
          <ac:chgData name="Staff: Ma, Jie" userId="2e07d769-64e7-48c7-9d3f-6031fa75050a" providerId="ADAL" clId="{9F879E8A-8095-194B-BD97-C2C9B83151BF}" dt="2019-09-19T17:13:17.691" v="2522" actId="478"/>
          <ac:picMkLst>
            <pc:docMk/>
            <pc:sldMk cId="1238257769" sldId="312"/>
            <ac:picMk id="8" creationId="{892ACC54-AB27-9648-A486-863CB88C0812}"/>
          </ac:picMkLst>
        </pc:picChg>
        <pc:picChg chg="add mod">
          <ac:chgData name="Staff: Ma, Jie" userId="2e07d769-64e7-48c7-9d3f-6031fa75050a" providerId="ADAL" clId="{9F879E8A-8095-194B-BD97-C2C9B83151BF}" dt="2019-09-19T17:13:35.443" v="2530" actId="1076"/>
          <ac:picMkLst>
            <pc:docMk/>
            <pc:sldMk cId="1238257769" sldId="312"/>
            <ac:picMk id="14" creationId="{266BA401-04F2-F74E-BE5F-66056F6F361B}"/>
          </ac:picMkLst>
        </pc:picChg>
        <pc:picChg chg="add mod">
          <ac:chgData name="Staff: Ma, Jie" userId="2e07d769-64e7-48c7-9d3f-6031fa75050a" providerId="ADAL" clId="{9F879E8A-8095-194B-BD97-C2C9B83151BF}" dt="2019-09-19T17:13:59.959" v="2536" actId="1076"/>
          <ac:picMkLst>
            <pc:docMk/>
            <pc:sldMk cId="1238257769" sldId="312"/>
            <ac:picMk id="15" creationId="{8BB7FE78-BC40-C944-BC37-48F654EE375F}"/>
          </ac:picMkLst>
        </pc:picChg>
      </pc:sldChg>
      <pc:sldChg chg="addSp delSp modSp add">
        <pc:chgData name="Staff: Ma, Jie" userId="2e07d769-64e7-48c7-9d3f-6031fa75050a" providerId="ADAL" clId="{9F879E8A-8095-194B-BD97-C2C9B83151BF}" dt="2019-10-01T18:49:55.977" v="5296" actId="20577"/>
        <pc:sldMkLst>
          <pc:docMk/>
          <pc:sldMk cId="2228169211" sldId="313"/>
        </pc:sldMkLst>
        <pc:spChg chg="mod">
          <ac:chgData name="Staff: Ma, Jie" userId="2e07d769-64e7-48c7-9d3f-6031fa75050a" providerId="ADAL" clId="{9F879E8A-8095-194B-BD97-C2C9B83151BF}" dt="2019-09-19T22:26:35.102" v="3411" actId="20577"/>
          <ac:spMkLst>
            <pc:docMk/>
            <pc:sldMk cId="2228169211" sldId="313"/>
            <ac:spMk id="2" creationId="{E6EC7D04-5DFE-E44D-8DCA-BE29CAAB7F4F}"/>
          </ac:spMkLst>
        </pc:spChg>
        <pc:spChg chg="add mod">
          <ac:chgData name="Staff: Ma, Jie" userId="2e07d769-64e7-48c7-9d3f-6031fa75050a" providerId="ADAL" clId="{9F879E8A-8095-194B-BD97-C2C9B83151BF}" dt="2019-09-19T22:51:37.174" v="3631" actId="20577"/>
          <ac:spMkLst>
            <pc:docMk/>
            <pc:sldMk cId="2228169211" sldId="313"/>
            <ac:spMk id="3" creationId="{7D782F7E-4710-5249-B297-75A02F7382DF}"/>
          </ac:spMkLst>
        </pc:spChg>
        <pc:spChg chg="del">
          <ac:chgData name="Staff: Ma, Jie" userId="2e07d769-64e7-48c7-9d3f-6031fa75050a" providerId="ADAL" clId="{9F879E8A-8095-194B-BD97-C2C9B83151BF}" dt="2019-09-19T22:30:10.960" v="3459" actId="478"/>
          <ac:spMkLst>
            <pc:docMk/>
            <pc:sldMk cId="2228169211" sldId="313"/>
            <ac:spMk id="5" creationId="{DA04E8E5-F5E5-A948-B92D-52D4D0778446}"/>
          </ac:spMkLst>
        </pc:spChg>
        <pc:spChg chg="del">
          <ac:chgData name="Staff: Ma, Jie" userId="2e07d769-64e7-48c7-9d3f-6031fa75050a" providerId="ADAL" clId="{9F879E8A-8095-194B-BD97-C2C9B83151BF}" dt="2019-09-19T22:30:18.367" v="3463" actId="478"/>
          <ac:spMkLst>
            <pc:docMk/>
            <pc:sldMk cId="2228169211" sldId="313"/>
            <ac:spMk id="6" creationId="{461A2E95-0F77-2A40-9C2F-88713D17576F}"/>
          </ac:spMkLst>
        </pc:spChg>
        <pc:spChg chg="mod">
          <ac:chgData name="Staff: Ma, Jie" userId="2e07d769-64e7-48c7-9d3f-6031fa75050a" providerId="ADAL" clId="{9F879E8A-8095-194B-BD97-C2C9B83151BF}" dt="2019-10-01T18:49:55.977" v="5296" actId="20577"/>
          <ac:spMkLst>
            <pc:docMk/>
            <pc:sldMk cId="2228169211" sldId="313"/>
            <ac:spMk id="10" creationId="{A365F033-1CEF-454D-BC3B-FA11D7A4562F}"/>
          </ac:spMkLst>
        </pc:spChg>
        <pc:spChg chg="mod">
          <ac:chgData name="Staff: Ma, Jie" userId="2e07d769-64e7-48c7-9d3f-6031fa75050a" providerId="ADAL" clId="{9F879E8A-8095-194B-BD97-C2C9B83151BF}" dt="2019-09-19T22:29:59.378" v="3456" actId="20577"/>
          <ac:spMkLst>
            <pc:docMk/>
            <pc:sldMk cId="2228169211" sldId="313"/>
            <ac:spMk id="11" creationId="{7918263F-9508-EF4A-AA5C-7CF10719A502}"/>
          </ac:spMkLst>
        </pc:spChg>
        <pc:spChg chg="del mod">
          <ac:chgData name="Staff: Ma, Jie" userId="2e07d769-64e7-48c7-9d3f-6031fa75050a" providerId="ADAL" clId="{9F879E8A-8095-194B-BD97-C2C9B83151BF}" dt="2019-09-19T22:30:16.056" v="3462" actId="478"/>
          <ac:spMkLst>
            <pc:docMk/>
            <pc:sldMk cId="2228169211" sldId="313"/>
            <ac:spMk id="12" creationId="{8130F80F-6105-7D4B-8DEC-57336300F06C}"/>
          </ac:spMkLst>
        </pc:spChg>
        <pc:spChg chg="del mod">
          <ac:chgData name="Staff: Ma, Jie" userId="2e07d769-64e7-48c7-9d3f-6031fa75050a" providerId="ADAL" clId="{9F879E8A-8095-194B-BD97-C2C9B83151BF}" dt="2019-09-19T22:29:06.137" v="3431" actId="478"/>
          <ac:spMkLst>
            <pc:docMk/>
            <pc:sldMk cId="2228169211" sldId="313"/>
            <ac:spMk id="13" creationId="{C88F3060-1D04-EA41-9058-6616C766A92B}"/>
          </ac:spMkLst>
        </pc:spChg>
        <pc:picChg chg="del">
          <ac:chgData name="Staff: Ma, Jie" userId="2e07d769-64e7-48c7-9d3f-6031fa75050a" providerId="ADAL" clId="{9F879E8A-8095-194B-BD97-C2C9B83151BF}" dt="2019-09-19T22:30:14.022" v="3461" actId="478"/>
          <ac:picMkLst>
            <pc:docMk/>
            <pc:sldMk cId="2228169211" sldId="313"/>
            <ac:picMk id="7" creationId="{037F61E5-2CDD-DD4C-8738-AE529EC2D8AD}"/>
          </ac:picMkLst>
        </pc:picChg>
        <pc:picChg chg="del">
          <ac:chgData name="Staff: Ma, Jie" userId="2e07d769-64e7-48c7-9d3f-6031fa75050a" providerId="ADAL" clId="{9F879E8A-8095-194B-BD97-C2C9B83151BF}" dt="2019-09-19T22:29:07.072" v="3432" actId="478"/>
          <ac:picMkLst>
            <pc:docMk/>
            <pc:sldMk cId="2228169211" sldId="313"/>
            <ac:picMk id="8" creationId="{892ACC54-AB27-9648-A486-863CB88C0812}"/>
          </ac:picMkLst>
        </pc:picChg>
        <pc:picChg chg="add mod modCrop">
          <ac:chgData name="Staff: Ma, Jie" userId="2e07d769-64e7-48c7-9d3f-6031fa75050a" providerId="ADAL" clId="{9F879E8A-8095-194B-BD97-C2C9B83151BF}" dt="2019-09-19T22:31:19.699" v="3469" actId="1076"/>
          <ac:picMkLst>
            <pc:docMk/>
            <pc:sldMk cId="2228169211" sldId="313"/>
            <ac:picMk id="14" creationId="{0952CB9F-6D5D-9945-A8A5-E5B2E9E2B730}"/>
          </ac:picMkLst>
        </pc:picChg>
        <pc:picChg chg="add mod">
          <ac:chgData name="Staff: Ma, Jie" userId="2e07d769-64e7-48c7-9d3f-6031fa75050a" providerId="ADAL" clId="{9F879E8A-8095-194B-BD97-C2C9B83151BF}" dt="2019-09-19T22:30:07.338" v="3458" actId="1076"/>
          <ac:picMkLst>
            <pc:docMk/>
            <pc:sldMk cId="2228169211" sldId="313"/>
            <ac:picMk id="15" creationId="{CB0B91F1-65E0-1E40-8A68-247BD6A44CC6}"/>
          </ac:picMkLst>
        </pc:picChg>
        <pc:picChg chg="add mod">
          <ac:chgData name="Staff: Ma, Jie" userId="2e07d769-64e7-48c7-9d3f-6031fa75050a" providerId="ADAL" clId="{9F879E8A-8095-194B-BD97-C2C9B83151BF}" dt="2019-09-19T22:51:31.083" v="3628" actId="1076"/>
          <ac:picMkLst>
            <pc:docMk/>
            <pc:sldMk cId="2228169211" sldId="313"/>
            <ac:picMk id="16" creationId="{293ECDDD-75CD-DB4A-9617-D838F3DEA6C4}"/>
          </ac:picMkLst>
        </pc:picChg>
      </pc:sldChg>
      <pc:sldChg chg="modTransition">
        <pc:chgData name="Staff: Ma, Jie" userId="2e07d769-64e7-48c7-9d3f-6031fa75050a" providerId="ADAL" clId="{9F879E8A-8095-194B-BD97-C2C9B83151BF}" dt="2019-09-26T00:54:55.114" v="5163"/>
        <pc:sldMkLst>
          <pc:docMk/>
          <pc:sldMk cId="2209379661" sldId="314"/>
        </pc:sldMkLst>
      </pc:sldChg>
      <pc:sldChg chg="addSp delSp modSp add">
        <pc:chgData name="Staff: Ma, Jie" userId="2e07d769-64e7-48c7-9d3f-6031fa75050a" providerId="ADAL" clId="{9F879E8A-8095-194B-BD97-C2C9B83151BF}" dt="2019-09-30T22:58:58.485" v="5194" actId="20577"/>
        <pc:sldMkLst>
          <pc:docMk/>
          <pc:sldMk cId="2698956753" sldId="315"/>
        </pc:sldMkLst>
        <pc:spChg chg="mod">
          <ac:chgData name="Staff: Ma, Jie" userId="2e07d769-64e7-48c7-9d3f-6031fa75050a" providerId="ADAL" clId="{9F879E8A-8095-194B-BD97-C2C9B83151BF}" dt="2019-09-19T22:55:34.283" v="3677" actId="20577"/>
          <ac:spMkLst>
            <pc:docMk/>
            <pc:sldMk cId="2698956753" sldId="315"/>
            <ac:spMk id="2" creationId="{E6EC7D04-5DFE-E44D-8DCA-BE29CAAB7F4F}"/>
          </ac:spMkLst>
        </pc:spChg>
        <pc:spChg chg="add mod">
          <ac:chgData name="Staff: Ma, Jie" userId="2e07d769-64e7-48c7-9d3f-6031fa75050a" providerId="ADAL" clId="{9F879E8A-8095-194B-BD97-C2C9B83151BF}" dt="2019-09-19T23:04:45.692" v="3959" actId="20577"/>
          <ac:spMkLst>
            <pc:docMk/>
            <pc:sldMk cId="2698956753" sldId="315"/>
            <ac:spMk id="3" creationId="{C6419805-5881-2348-97D3-25A94F00B222}"/>
          </ac:spMkLst>
        </pc:spChg>
        <pc:spChg chg="mod">
          <ac:chgData name="Staff: Ma, Jie" userId="2e07d769-64e7-48c7-9d3f-6031fa75050a" providerId="ADAL" clId="{9F879E8A-8095-194B-BD97-C2C9B83151BF}" dt="2019-09-19T23:06:00.129" v="3974" actId="20577"/>
          <ac:spMkLst>
            <pc:docMk/>
            <pc:sldMk cId="2698956753" sldId="315"/>
            <ac:spMk id="5" creationId="{DA04E8E5-F5E5-A948-B92D-52D4D0778446}"/>
          </ac:spMkLst>
        </pc:spChg>
        <pc:spChg chg="del">
          <ac:chgData name="Staff: Ma, Jie" userId="2e07d769-64e7-48c7-9d3f-6031fa75050a" providerId="ADAL" clId="{9F879E8A-8095-194B-BD97-C2C9B83151BF}" dt="2019-09-19T23:03:10.801" v="3845" actId="478"/>
          <ac:spMkLst>
            <pc:docMk/>
            <pc:sldMk cId="2698956753" sldId="315"/>
            <ac:spMk id="6" creationId="{461A2E95-0F77-2A40-9C2F-88713D17576F}"/>
          </ac:spMkLst>
        </pc:spChg>
        <pc:spChg chg="add mod">
          <ac:chgData name="Staff: Ma, Jie" userId="2e07d769-64e7-48c7-9d3f-6031fa75050a" providerId="ADAL" clId="{9F879E8A-8095-194B-BD97-C2C9B83151BF}" dt="2019-09-30T22:58:58.485" v="5194" actId="20577"/>
          <ac:spMkLst>
            <pc:docMk/>
            <pc:sldMk cId="2698956753" sldId="315"/>
            <ac:spMk id="9" creationId="{29C29CBD-F311-084C-908C-B4E63096BEEE}"/>
          </ac:spMkLst>
        </pc:spChg>
        <pc:spChg chg="mod">
          <ac:chgData name="Staff: Ma, Jie" userId="2e07d769-64e7-48c7-9d3f-6031fa75050a" providerId="ADAL" clId="{9F879E8A-8095-194B-BD97-C2C9B83151BF}" dt="2019-09-19T23:03:18.873" v="3853" actId="20577"/>
          <ac:spMkLst>
            <pc:docMk/>
            <pc:sldMk cId="2698956753" sldId="315"/>
            <ac:spMk id="10" creationId="{A365F033-1CEF-454D-BC3B-FA11D7A4562F}"/>
          </ac:spMkLst>
        </pc:spChg>
        <pc:spChg chg="mod">
          <ac:chgData name="Staff: Ma, Jie" userId="2e07d769-64e7-48c7-9d3f-6031fa75050a" providerId="ADAL" clId="{9F879E8A-8095-194B-BD97-C2C9B83151BF}" dt="2019-09-19T23:03:45.494" v="3867" actId="20577"/>
          <ac:spMkLst>
            <pc:docMk/>
            <pc:sldMk cId="2698956753" sldId="315"/>
            <ac:spMk id="11" creationId="{7918263F-9508-EF4A-AA5C-7CF10719A502}"/>
          </ac:spMkLst>
        </pc:spChg>
        <pc:spChg chg="add del mod">
          <ac:chgData name="Staff: Ma, Jie" userId="2e07d769-64e7-48c7-9d3f-6031fa75050a" providerId="ADAL" clId="{9F879E8A-8095-194B-BD97-C2C9B83151BF}" dt="2019-09-19T23:03:08.666" v="3844" actId="478"/>
          <ac:spMkLst>
            <pc:docMk/>
            <pc:sldMk cId="2698956753" sldId="315"/>
            <ac:spMk id="12" creationId="{8130F80F-6105-7D4B-8DEC-57336300F06C}"/>
          </ac:spMkLst>
        </pc:spChg>
        <pc:spChg chg="add del mod">
          <ac:chgData name="Staff: Ma, Jie" userId="2e07d769-64e7-48c7-9d3f-6031fa75050a" providerId="ADAL" clId="{9F879E8A-8095-194B-BD97-C2C9B83151BF}" dt="2019-09-19T23:03:05.799" v="3843" actId="478"/>
          <ac:spMkLst>
            <pc:docMk/>
            <pc:sldMk cId="2698956753" sldId="315"/>
            <ac:spMk id="13" creationId="{C88F3060-1D04-EA41-9058-6616C766A92B}"/>
          </ac:spMkLst>
        </pc:spChg>
        <pc:spChg chg="add del mod">
          <ac:chgData name="Staff: Ma, Jie" userId="2e07d769-64e7-48c7-9d3f-6031fa75050a" providerId="ADAL" clId="{9F879E8A-8095-194B-BD97-C2C9B83151BF}" dt="2019-09-19T23:02:27.739" v="3821"/>
          <ac:spMkLst>
            <pc:docMk/>
            <pc:sldMk cId="2698956753" sldId="315"/>
            <ac:spMk id="16" creationId="{6CECFBBA-C6B3-ED44-AE3C-A16415FF104C}"/>
          </ac:spMkLst>
        </pc:spChg>
        <pc:picChg chg="add del">
          <ac:chgData name="Staff: Ma, Jie" userId="2e07d769-64e7-48c7-9d3f-6031fa75050a" providerId="ADAL" clId="{9F879E8A-8095-194B-BD97-C2C9B83151BF}" dt="2019-09-19T23:02:43.226" v="3841" actId="478"/>
          <ac:picMkLst>
            <pc:docMk/>
            <pc:sldMk cId="2698956753" sldId="315"/>
            <ac:picMk id="7" creationId="{037F61E5-2CDD-DD4C-8738-AE529EC2D8AD}"/>
          </ac:picMkLst>
        </pc:picChg>
        <pc:picChg chg="del">
          <ac:chgData name="Staff: Ma, Jie" userId="2e07d769-64e7-48c7-9d3f-6031fa75050a" providerId="ADAL" clId="{9F879E8A-8095-194B-BD97-C2C9B83151BF}" dt="2019-09-19T22:58:45.812" v="3740" actId="478"/>
          <ac:picMkLst>
            <pc:docMk/>
            <pc:sldMk cId="2698956753" sldId="315"/>
            <ac:picMk id="8" creationId="{892ACC54-AB27-9648-A486-863CB88C0812}"/>
          </ac:picMkLst>
        </pc:picChg>
        <pc:picChg chg="add">
          <ac:chgData name="Staff: Ma, Jie" userId="2e07d769-64e7-48c7-9d3f-6031fa75050a" providerId="ADAL" clId="{9F879E8A-8095-194B-BD97-C2C9B83151BF}" dt="2019-09-19T22:58:46.564" v="3741"/>
          <ac:picMkLst>
            <pc:docMk/>
            <pc:sldMk cId="2698956753" sldId="315"/>
            <ac:picMk id="14" creationId="{C6E90115-40F0-CB4A-9A8D-EA22C4788778}"/>
          </ac:picMkLst>
        </pc:picChg>
        <pc:picChg chg="add del">
          <ac:chgData name="Staff: Ma, Jie" userId="2e07d769-64e7-48c7-9d3f-6031fa75050a" providerId="ADAL" clId="{9F879E8A-8095-194B-BD97-C2C9B83151BF}" dt="2019-09-19T23:02:42.937" v="3840"/>
          <ac:picMkLst>
            <pc:docMk/>
            <pc:sldMk cId="2698956753" sldId="315"/>
            <ac:picMk id="15" creationId="{D09A9621-2B00-6445-BA2D-81B089CCBA4E}"/>
          </ac:picMkLst>
        </pc:picChg>
      </pc:sldChg>
      <pc:sldChg chg="delSp modSp add ord">
        <pc:chgData name="Staff: Ma, Jie" userId="2e07d769-64e7-48c7-9d3f-6031fa75050a" providerId="ADAL" clId="{9F879E8A-8095-194B-BD97-C2C9B83151BF}" dt="2019-09-20T22:27:05.708" v="5162"/>
        <pc:sldMkLst>
          <pc:docMk/>
          <pc:sldMk cId="3367797005" sldId="316"/>
        </pc:sldMkLst>
        <pc:spChg chg="mod">
          <ac:chgData name="Staff: Ma, Jie" userId="2e07d769-64e7-48c7-9d3f-6031fa75050a" providerId="ADAL" clId="{9F879E8A-8095-194B-BD97-C2C9B83151BF}" dt="2019-09-20T22:23:57.473" v="5042" actId="20577"/>
          <ac:spMkLst>
            <pc:docMk/>
            <pc:sldMk cId="3367797005" sldId="316"/>
            <ac:spMk id="178" creationId="{00000000-0000-0000-0000-000000000000}"/>
          </ac:spMkLst>
        </pc:spChg>
        <pc:spChg chg="mod">
          <ac:chgData name="Staff: Ma, Jie" userId="2e07d769-64e7-48c7-9d3f-6031fa75050a" providerId="ADAL" clId="{9F879E8A-8095-194B-BD97-C2C9B83151BF}" dt="2019-09-20T22:25:17.668" v="5083" actId="20577"/>
          <ac:spMkLst>
            <pc:docMk/>
            <pc:sldMk cId="3367797005" sldId="316"/>
            <ac:spMk id="179" creationId="{00000000-0000-0000-0000-000000000000}"/>
          </ac:spMkLst>
        </pc:spChg>
        <pc:picChg chg="del mod">
          <ac:chgData name="Staff: Ma, Jie" userId="2e07d769-64e7-48c7-9d3f-6031fa75050a" providerId="ADAL" clId="{9F879E8A-8095-194B-BD97-C2C9B83151BF}" dt="2019-09-20T22:23:49.413" v="5031" actId="478"/>
          <ac:picMkLst>
            <pc:docMk/>
            <pc:sldMk cId="3367797005" sldId="316"/>
            <ac:picMk id="181" creationId="{00000000-0000-0000-0000-000000000000}"/>
          </ac:picMkLst>
        </pc:picChg>
      </pc:sldChg>
      <pc:sldChg chg="delSp modSp add ord">
        <pc:chgData name="Staff: Ma, Jie" userId="2e07d769-64e7-48c7-9d3f-6031fa75050a" providerId="ADAL" clId="{9F879E8A-8095-194B-BD97-C2C9B83151BF}" dt="2019-09-30T23:00:59.936" v="5201" actId="20577"/>
        <pc:sldMkLst>
          <pc:docMk/>
          <pc:sldMk cId="2345778240" sldId="318"/>
        </pc:sldMkLst>
        <pc:spChg chg="mod">
          <ac:chgData name="Staff: Ma, Jie" userId="2e07d769-64e7-48c7-9d3f-6031fa75050a" providerId="ADAL" clId="{9F879E8A-8095-194B-BD97-C2C9B83151BF}" dt="2019-09-30T23:00:59.936" v="5201" actId="20577"/>
          <ac:spMkLst>
            <pc:docMk/>
            <pc:sldMk cId="2345778240" sldId="318"/>
            <ac:spMk id="440" creationId="{00000000-0000-0000-0000-000000000000}"/>
          </ac:spMkLst>
        </pc:spChg>
        <pc:spChg chg="del">
          <ac:chgData name="Staff: Ma, Jie" userId="2e07d769-64e7-48c7-9d3f-6031fa75050a" providerId="ADAL" clId="{9F879E8A-8095-194B-BD97-C2C9B83151BF}" dt="2019-09-26T16:31:54.662" v="5173" actId="478"/>
          <ac:spMkLst>
            <pc:docMk/>
            <pc:sldMk cId="2345778240" sldId="318"/>
            <ac:spMk id="441" creationId="{00000000-0000-0000-0000-000000000000}"/>
          </ac:spMkLst>
        </pc:spChg>
        <pc:picChg chg="mod">
          <ac:chgData name="Staff: Ma, Jie" userId="2e07d769-64e7-48c7-9d3f-6031fa75050a" providerId="ADAL" clId="{9F879E8A-8095-194B-BD97-C2C9B83151BF}" dt="2019-09-26T16:31:56.391" v="5174" actId="1076"/>
          <ac:picMkLst>
            <pc:docMk/>
            <pc:sldMk cId="2345778240" sldId="318"/>
            <ac:picMk id="439" creationId="{00000000-0000-0000-0000-000000000000}"/>
          </ac:picMkLst>
        </pc:picChg>
      </pc:sldChg>
      <pc:sldChg chg="add del">
        <pc:chgData name="Staff: Ma, Jie" userId="2e07d769-64e7-48c7-9d3f-6031fa75050a" providerId="ADAL" clId="{9F879E8A-8095-194B-BD97-C2C9B83151BF}" dt="2019-09-30T22:55:27.849" v="5190" actId="2696"/>
        <pc:sldMkLst>
          <pc:docMk/>
          <pc:sldMk cId="2173617172" sldId="319"/>
        </pc:sldMkLst>
      </pc:sldChg>
      <pc:sldChg chg="add del">
        <pc:chgData name="Staff: Ma, Jie" userId="2e07d769-64e7-48c7-9d3f-6031fa75050a" providerId="ADAL" clId="{9F879E8A-8095-194B-BD97-C2C9B83151BF}" dt="2019-09-30T22:55:31.906" v="5192" actId="2696"/>
        <pc:sldMkLst>
          <pc:docMk/>
          <pc:sldMk cId="3350346600" sldId="319"/>
        </pc:sldMkLst>
      </pc:sldChg>
    </pc:docChg>
  </pc:docChgLst>
  <pc:docChgLst>
    <pc:chgData name="Guest User" userId="S::urn:spo:anon#e13e15c0f8915c4875cad64dac79304c51e9fee1bfb730353f0187b972d5dfca::" providerId="AD" clId="Web-{DA10707F-F8DA-E53F-1B42-692F29AD3C13}"/>
    <pc:docChg chg="addSld modSld">
      <pc:chgData name="Guest User" userId="S::urn:spo:anon#e13e15c0f8915c4875cad64dac79304c51e9fee1bfb730353f0187b972d5dfca::" providerId="AD" clId="Web-{DA10707F-F8DA-E53F-1B42-692F29AD3C13}" dt="2019-09-19T22:27:46.216" v="163" actId="14100"/>
      <pc:docMkLst>
        <pc:docMk/>
      </pc:docMkLst>
      <pc:sldChg chg="modSp">
        <pc:chgData name="Guest User" userId="S::urn:spo:anon#e13e15c0f8915c4875cad64dac79304c51e9fee1bfb730353f0187b972d5dfca::" providerId="AD" clId="Web-{DA10707F-F8DA-E53F-1B42-692F29AD3C13}" dt="2019-09-19T22:11:38.017" v="132" actId="20577"/>
        <pc:sldMkLst>
          <pc:docMk/>
          <pc:sldMk cId="0" sldId="257"/>
        </pc:sldMkLst>
        <pc:spChg chg="mod">
          <ac:chgData name="Guest User" userId="S::urn:spo:anon#e13e15c0f8915c4875cad64dac79304c51e9fee1bfb730353f0187b972d5dfca::" providerId="AD" clId="Web-{DA10707F-F8DA-E53F-1B42-692F29AD3C13}" dt="2019-09-19T22:11:38.017" v="132" actId="20577"/>
          <ac:spMkLst>
            <pc:docMk/>
            <pc:sldMk cId="0" sldId="257"/>
            <ac:spMk id="68" creationId="{00000000-0000-0000-0000-000000000000}"/>
          </ac:spMkLst>
        </pc:spChg>
        <pc:spChg chg="mod">
          <ac:chgData name="Guest User" userId="S::urn:spo:anon#e13e15c0f8915c4875cad64dac79304c51e9fee1bfb730353f0187b972d5dfca::" providerId="AD" clId="Web-{DA10707F-F8DA-E53F-1B42-692F29AD3C13}" dt="2019-09-19T22:11:08.111" v="131" actId="14100"/>
          <ac:spMkLst>
            <pc:docMk/>
            <pc:sldMk cId="0" sldId="257"/>
            <ac:spMk id="69" creationId="{00000000-0000-0000-0000-000000000000}"/>
          </ac:spMkLst>
        </pc:spChg>
      </pc:sldChg>
      <pc:sldChg chg="addSp delSp modSp">
        <pc:chgData name="Guest User" userId="S::urn:spo:anon#e13e15c0f8915c4875cad64dac79304c51e9fee1bfb730353f0187b972d5dfca::" providerId="AD" clId="Web-{DA10707F-F8DA-E53F-1B42-692F29AD3C13}" dt="2019-09-19T22:25:53.295" v="144" actId="14100"/>
        <pc:sldMkLst>
          <pc:docMk/>
          <pc:sldMk cId="3731606657" sldId="302"/>
        </pc:sldMkLst>
        <pc:spChg chg="mod">
          <ac:chgData name="Guest User" userId="S::urn:spo:anon#e13e15c0f8915c4875cad64dac79304c51e9fee1bfb730353f0187b972d5dfca::" providerId="AD" clId="Web-{DA10707F-F8DA-E53F-1B42-692F29AD3C13}" dt="2019-09-19T22:25:27.245" v="138" actId="1076"/>
          <ac:spMkLst>
            <pc:docMk/>
            <pc:sldMk cId="3731606657" sldId="302"/>
            <ac:spMk id="2" creationId="{9324D720-8B34-D54B-B532-48A034F9A254}"/>
          </ac:spMkLst>
        </pc:spChg>
        <pc:spChg chg="del">
          <ac:chgData name="Guest User" userId="S::urn:spo:anon#e13e15c0f8915c4875cad64dac79304c51e9fee1bfb730353f0187b972d5dfca::" providerId="AD" clId="Web-{DA10707F-F8DA-E53F-1B42-692F29AD3C13}" dt="2019-09-19T22:25:43.183" v="142"/>
          <ac:spMkLst>
            <pc:docMk/>
            <pc:sldMk cId="3731606657" sldId="302"/>
            <ac:spMk id="3" creationId="{7C948E05-A94D-2245-A8C3-01576F6F832A}"/>
          </ac:spMkLst>
        </pc:spChg>
        <pc:picChg chg="add mod">
          <ac:chgData name="Guest User" userId="S::urn:spo:anon#e13e15c0f8915c4875cad64dac79304c51e9fee1bfb730353f0187b972d5dfca::" providerId="AD" clId="Web-{DA10707F-F8DA-E53F-1B42-692F29AD3C13}" dt="2019-09-19T22:25:53.295" v="144" actId="14100"/>
          <ac:picMkLst>
            <pc:docMk/>
            <pc:sldMk cId="3731606657" sldId="302"/>
            <ac:picMk id="5" creationId="{A5717DAE-48DD-454F-B2AE-F7C8D8CECE42}"/>
          </ac:picMkLst>
        </pc:picChg>
      </pc:sldChg>
      <pc:sldChg chg="addSp delSp modSp new">
        <pc:chgData name="Guest User" userId="S::urn:spo:anon#e13e15c0f8915c4875cad64dac79304c51e9fee1bfb730353f0187b972d5dfca::" providerId="AD" clId="Web-{DA10707F-F8DA-E53F-1B42-692F29AD3C13}" dt="2019-09-19T22:27:46.216" v="163" actId="14100"/>
        <pc:sldMkLst>
          <pc:docMk/>
          <pc:sldMk cId="2209379661" sldId="314"/>
        </pc:sldMkLst>
        <pc:spChg chg="mod">
          <ac:chgData name="Guest User" userId="S::urn:spo:anon#e13e15c0f8915c4875cad64dac79304c51e9fee1bfb730353f0187b972d5dfca::" providerId="AD" clId="Web-{DA10707F-F8DA-E53F-1B42-692F29AD3C13}" dt="2019-09-19T22:27:37.919" v="161" actId="1076"/>
          <ac:spMkLst>
            <pc:docMk/>
            <pc:sldMk cId="2209379661" sldId="314"/>
            <ac:spMk id="2" creationId="{817F68B9-67E4-4DCE-ACDC-2834ADF701C6}"/>
          </ac:spMkLst>
        </pc:spChg>
        <pc:spChg chg="del">
          <ac:chgData name="Guest User" userId="S::urn:spo:anon#e13e15c0f8915c4875cad64dac79304c51e9fee1bfb730353f0187b972d5dfca::" providerId="AD" clId="Web-{DA10707F-F8DA-E53F-1B42-692F29AD3C13}" dt="2019-09-19T22:27:05.028" v="155"/>
          <ac:spMkLst>
            <pc:docMk/>
            <pc:sldMk cId="2209379661" sldId="314"/>
            <ac:spMk id="3" creationId="{5C9ED8F7-FD98-451A-87E3-2838A6911398}"/>
          </ac:spMkLst>
        </pc:spChg>
        <pc:picChg chg="add mod">
          <ac:chgData name="Guest User" userId="S::urn:spo:anon#e13e15c0f8915c4875cad64dac79304c51e9fee1bfb730353f0187b972d5dfca::" providerId="AD" clId="Web-{DA10707F-F8DA-E53F-1B42-692F29AD3C13}" dt="2019-09-19T22:27:46.216" v="163" actId="14100"/>
          <ac:picMkLst>
            <pc:docMk/>
            <pc:sldMk cId="2209379661" sldId="314"/>
            <ac:picMk id="5" creationId="{0695D29A-833A-46BC-BD29-528D95BA9931}"/>
          </ac:picMkLst>
        </pc:picChg>
      </pc:sldChg>
    </pc:docChg>
  </pc:docChgLst>
  <pc:docChgLst>
    <pc:chgData name="Guest User" userId="S::urn:spo:anon#e13e15c0f8915c4875cad64dac79304c51e9fee1bfb730353f0187b972d5dfca::" providerId="AD" clId="Web-{53AB7CA1-5854-BE29-B2E8-A3BFC378EEF5}"/>
    <pc:docChg chg="addSld delSld modSld">
      <pc:chgData name="Guest User" userId="S::urn:spo:anon#e13e15c0f8915c4875cad64dac79304c51e9fee1bfb730353f0187b972d5dfca::" providerId="AD" clId="Web-{53AB7CA1-5854-BE29-B2E8-A3BFC378EEF5}" dt="2019-10-02T21:44:43.231" v="13" actId="1076"/>
      <pc:docMkLst>
        <pc:docMk/>
      </pc:docMkLst>
      <pc:sldChg chg="modSp">
        <pc:chgData name="Guest User" userId="S::urn:spo:anon#e13e15c0f8915c4875cad64dac79304c51e9fee1bfb730353f0187b972d5dfca::" providerId="AD" clId="Web-{53AB7CA1-5854-BE29-B2E8-A3BFC378EEF5}" dt="2019-10-02T21:44:43.231" v="13" actId="1076"/>
        <pc:sldMkLst>
          <pc:docMk/>
          <pc:sldMk cId="1238257769" sldId="312"/>
        </pc:sldMkLst>
        <pc:spChg chg="mod">
          <ac:chgData name="Guest User" userId="S::urn:spo:anon#e13e15c0f8915c4875cad64dac79304c51e9fee1bfb730353f0187b972d5dfca::" providerId="AD" clId="Web-{53AB7CA1-5854-BE29-B2E8-A3BFC378EEF5}" dt="2019-10-02T21:44:36.918" v="12" actId="1076"/>
          <ac:spMkLst>
            <pc:docMk/>
            <pc:sldMk cId="1238257769" sldId="312"/>
            <ac:spMk id="2" creationId="{E6EC7D04-5DFE-E44D-8DCA-BE29CAAB7F4F}"/>
          </ac:spMkLst>
        </pc:spChg>
        <pc:spChg chg="mod">
          <ac:chgData name="Guest User" userId="S::urn:spo:anon#e13e15c0f8915c4875cad64dac79304c51e9fee1bfb730353f0187b972d5dfca::" providerId="AD" clId="Web-{53AB7CA1-5854-BE29-B2E8-A3BFC378EEF5}" dt="2019-10-02T21:44:43.231" v="13" actId="1076"/>
          <ac:spMkLst>
            <pc:docMk/>
            <pc:sldMk cId="1238257769" sldId="312"/>
            <ac:spMk id="10" creationId="{A365F033-1CEF-454D-BC3B-FA11D7A4562F}"/>
          </ac:spMkLst>
        </pc:spChg>
        <pc:picChg chg="mod">
          <ac:chgData name="Guest User" userId="S::urn:spo:anon#e13e15c0f8915c4875cad64dac79304c51e9fee1bfb730353f0187b972d5dfca::" providerId="AD" clId="Web-{53AB7CA1-5854-BE29-B2E8-A3BFC378EEF5}" dt="2019-10-02T21:44:31.293" v="11" actId="1076"/>
          <ac:picMkLst>
            <pc:docMk/>
            <pc:sldMk cId="1238257769" sldId="312"/>
            <ac:picMk id="7" creationId="{72ECD723-7C56-464F-8FF8-08DEE3CE5829}"/>
          </ac:picMkLst>
        </pc:picChg>
      </pc:sldChg>
      <pc:sldChg chg="delSp modSp new">
        <pc:chgData name="Guest User" userId="S::urn:spo:anon#e13e15c0f8915c4875cad64dac79304c51e9fee1bfb730353f0187b972d5dfca::" providerId="AD" clId="Web-{53AB7CA1-5854-BE29-B2E8-A3BFC378EEF5}" dt="2019-10-02T21:41:58.904" v="9"/>
        <pc:sldMkLst>
          <pc:docMk/>
          <pc:sldMk cId="2983212234" sldId="319"/>
        </pc:sldMkLst>
        <pc:spChg chg="del">
          <ac:chgData name="Guest User" userId="S::urn:spo:anon#e13e15c0f8915c4875cad64dac79304c51e9fee1bfb730353f0187b972d5dfca::" providerId="AD" clId="Web-{53AB7CA1-5854-BE29-B2E8-A3BFC378EEF5}" dt="2019-10-02T21:41:57.279" v="8"/>
          <ac:spMkLst>
            <pc:docMk/>
            <pc:sldMk cId="2983212234" sldId="319"/>
            <ac:spMk id="2" creationId="{AC829962-5070-4440-BFB5-8A627D4C0B42}"/>
          </ac:spMkLst>
        </pc:spChg>
        <pc:spChg chg="del mod">
          <ac:chgData name="Guest User" userId="S::urn:spo:anon#e13e15c0f8915c4875cad64dac79304c51e9fee1bfb730353f0187b972d5dfca::" providerId="AD" clId="Web-{53AB7CA1-5854-BE29-B2E8-A3BFC378EEF5}" dt="2019-10-02T21:41:58.904" v="9"/>
          <ac:spMkLst>
            <pc:docMk/>
            <pc:sldMk cId="2983212234" sldId="319"/>
            <ac:spMk id="3" creationId="{5AED81FF-B81A-4F39-B1BE-FF61C73639BE}"/>
          </ac:spMkLst>
        </pc:spChg>
      </pc:sldChg>
      <pc:sldChg chg="delSp new del">
        <pc:chgData name="Guest User" userId="S::urn:spo:anon#e13e15c0f8915c4875cad64dac79304c51e9fee1bfb730353f0187b972d5dfca::" providerId="AD" clId="Web-{53AB7CA1-5854-BE29-B2E8-A3BFC378EEF5}" dt="2019-10-02T21:41:11.561" v="2"/>
        <pc:sldMkLst>
          <pc:docMk/>
          <pc:sldMk cId="3045924862" sldId="319"/>
        </pc:sldMkLst>
        <pc:spChg chg="del">
          <ac:chgData name="Guest User" userId="S::urn:spo:anon#e13e15c0f8915c4875cad64dac79304c51e9fee1bfb730353f0187b972d5dfca::" providerId="AD" clId="Web-{53AB7CA1-5854-BE29-B2E8-A3BFC378EEF5}" dt="2019-10-02T21:41:01.483" v="1"/>
          <ac:spMkLst>
            <pc:docMk/>
            <pc:sldMk cId="3045924862" sldId="319"/>
            <ac:spMk id="2" creationId="{28EF8303-63C9-4094-BAC8-2943AB1EE55E}"/>
          </ac:spMkLst>
        </pc:spChg>
      </pc:sldChg>
      <pc:sldChg chg="delSp new del">
        <pc:chgData name="Guest User" userId="S::urn:spo:anon#e13e15c0f8915c4875cad64dac79304c51e9fee1bfb730353f0187b972d5dfca::" providerId="AD" clId="Web-{53AB7CA1-5854-BE29-B2E8-A3BFC378EEF5}" dt="2019-10-02T21:41:45.014" v="5"/>
        <pc:sldMkLst>
          <pc:docMk/>
          <pc:sldMk cId="3736303543" sldId="319"/>
        </pc:sldMkLst>
        <pc:spChg chg="del">
          <ac:chgData name="Guest User" userId="S::urn:spo:anon#e13e15c0f8915c4875cad64dac79304c51e9fee1bfb730353f0187b972d5dfca::" providerId="AD" clId="Web-{53AB7CA1-5854-BE29-B2E8-A3BFC378EEF5}" dt="2019-10-02T21:41:31.373" v="4"/>
          <ac:spMkLst>
            <pc:docMk/>
            <pc:sldMk cId="3736303543" sldId="319"/>
            <ac:spMk id="2" creationId="{7B962F32-DC50-4059-B032-0B3D626D2681}"/>
          </ac:spMkLst>
        </pc:spChg>
      </pc:sldChg>
    </pc:docChg>
  </pc:docChgLst>
  <pc:docChgLst>
    <pc:chgData name="Guest User" userId="S::urn:spo:anon#e13e15c0f8915c4875cad64dac79304c51e9fee1bfb730353f0187b972d5dfca::" providerId="AD" clId="Web-{EA289087-6207-509B-DDD5-8FCEAE7C102F}"/>
    <pc:docChg chg="modSld">
      <pc:chgData name="Guest User" userId="S::urn:spo:anon#e13e15c0f8915c4875cad64dac79304c51e9fee1bfb730353f0187b972d5dfca::" providerId="AD" clId="Web-{EA289087-6207-509B-DDD5-8FCEAE7C102F}" dt="2019-10-02T21:50:45.628" v="48" actId="1076"/>
      <pc:docMkLst>
        <pc:docMk/>
      </pc:docMkLst>
      <pc:sldChg chg="modSp">
        <pc:chgData name="Guest User" userId="S::urn:spo:anon#e13e15c0f8915c4875cad64dac79304c51e9fee1bfb730353f0187b972d5dfca::" providerId="AD" clId="Web-{EA289087-6207-509B-DDD5-8FCEAE7C102F}" dt="2019-10-02T21:45:32.393" v="2" actId="1076"/>
        <pc:sldMkLst>
          <pc:docMk/>
          <pc:sldMk cId="0" sldId="257"/>
        </pc:sldMkLst>
        <pc:spChg chg="mod">
          <ac:chgData name="Guest User" userId="S::urn:spo:anon#e13e15c0f8915c4875cad64dac79304c51e9fee1bfb730353f0187b972d5dfca::" providerId="AD" clId="Web-{EA289087-6207-509B-DDD5-8FCEAE7C102F}" dt="2019-10-02T21:45:32.393" v="2" actId="1076"/>
          <ac:spMkLst>
            <pc:docMk/>
            <pc:sldMk cId="0" sldId="257"/>
            <ac:spMk id="68" creationId="{00000000-0000-0000-0000-000000000000}"/>
          </ac:spMkLst>
        </pc:spChg>
      </pc:sldChg>
      <pc:sldChg chg="modSp">
        <pc:chgData name="Guest User" userId="S::urn:spo:anon#e13e15c0f8915c4875cad64dac79304c51e9fee1bfb730353f0187b972d5dfca::" providerId="AD" clId="Web-{EA289087-6207-509B-DDD5-8FCEAE7C102F}" dt="2019-10-02T21:45:13.675" v="1" actId="14100"/>
        <pc:sldMkLst>
          <pc:docMk/>
          <pc:sldMk cId="0" sldId="259"/>
        </pc:sldMkLst>
        <pc:picChg chg="mod">
          <ac:chgData name="Guest User" userId="S::urn:spo:anon#e13e15c0f8915c4875cad64dac79304c51e9fee1bfb730353f0187b972d5dfca::" providerId="AD" clId="Web-{EA289087-6207-509B-DDD5-8FCEAE7C102F}" dt="2019-10-02T21:45:13.675" v="1" actId="14100"/>
          <ac:picMkLst>
            <pc:docMk/>
            <pc:sldMk cId="0" sldId="259"/>
            <ac:picMk id="87" creationId="{00000000-0000-0000-0000-000000000000}"/>
          </ac:picMkLst>
        </pc:picChg>
      </pc:sldChg>
      <pc:sldChg chg="modSp">
        <pc:chgData name="Guest User" userId="S::urn:spo:anon#e13e15c0f8915c4875cad64dac79304c51e9fee1bfb730353f0187b972d5dfca::" providerId="AD" clId="Web-{EA289087-6207-509B-DDD5-8FCEAE7C102F}" dt="2019-10-02T21:49:42.879" v="35" actId="1076"/>
        <pc:sldMkLst>
          <pc:docMk/>
          <pc:sldMk cId="0" sldId="271"/>
        </pc:sldMkLst>
        <pc:spChg chg="mod">
          <ac:chgData name="Guest User" userId="S::urn:spo:anon#e13e15c0f8915c4875cad64dac79304c51e9fee1bfb730353f0187b972d5dfca::" providerId="AD" clId="Web-{EA289087-6207-509B-DDD5-8FCEAE7C102F}" dt="2019-10-02T21:49:42.879" v="35" actId="1076"/>
          <ac:spMkLst>
            <pc:docMk/>
            <pc:sldMk cId="0" sldId="271"/>
            <ac:spMk id="208" creationId="{00000000-0000-0000-0000-000000000000}"/>
          </ac:spMkLst>
        </pc:spChg>
        <pc:picChg chg="mod">
          <ac:chgData name="Guest User" userId="S::urn:spo:anon#e13e15c0f8915c4875cad64dac79304c51e9fee1bfb730353f0187b972d5dfca::" providerId="AD" clId="Web-{EA289087-6207-509B-DDD5-8FCEAE7C102F}" dt="2019-10-02T21:49:34.550" v="34" actId="1076"/>
          <ac:picMkLst>
            <pc:docMk/>
            <pc:sldMk cId="0" sldId="271"/>
            <ac:picMk id="212" creationId="{00000000-0000-0000-0000-000000000000}"/>
          </ac:picMkLst>
        </pc:picChg>
      </pc:sldChg>
      <pc:sldChg chg="modSp">
        <pc:chgData name="Guest User" userId="S::urn:spo:anon#e13e15c0f8915c4875cad64dac79304c51e9fee1bfb730353f0187b972d5dfca::" providerId="AD" clId="Web-{EA289087-6207-509B-DDD5-8FCEAE7C102F}" dt="2019-10-02T21:50:45.628" v="48" actId="1076"/>
        <pc:sldMkLst>
          <pc:docMk/>
          <pc:sldMk cId="2801438718" sldId="305"/>
        </pc:sldMkLst>
        <pc:spChg chg="mod">
          <ac:chgData name="Guest User" userId="S::urn:spo:anon#e13e15c0f8915c4875cad64dac79304c51e9fee1bfb730353f0187b972d5dfca::" providerId="AD" clId="Web-{EA289087-6207-509B-DDD5-8FCEAE7C102F}" dt="2019-10-02T21:50:45.628" v="48" actId="1076"/>
          <ac:spMkLst>
            <pc:docMk/>
            <pc:sldMk cId="2801438718" sldId="305"/>
            <ac:spMk id="3" creationId="{7C948E05-A94D-2245-A8C3-01576F6F832A}"/>
          </ac:spMkLst>
        </pc:spChg>
        <pc:spChg chg="mod">
          <ac:chgData name="Guest User" userId="S::urn:spo:anon#e13e15c0f8915c4875cad64dac79304c51e9fee1bfb730353f0187b972d5dfca::" providerId="AD" clId="Web-{EA289087-6207-509B-DDD5-8FCEAE7C102F}" dt="2019-10-02T21:50:42.175" v="47" actId="1076"/>
          <ac:spMkLst>
            <pc:docMk/>
            <pc:sldMk cId="2801438718" sldId="305"/>
            <ac:spMk id="6" creationId="{DE861306-A183-4590-825B-A443F79FA33B}"/>
          </ac:spMkLst>
        </pc:spChg>
        <pc:picChg chg="mod">
          <ac:chgData name="Guest User" userId="S::urn:spo:anon#e13e15c0f8915c4875cad64dac79304c51e9fee1bfb730353f0187b972d5dfca::" providerId="AD" clId="Web-{EA289087-6207-509B-DDD5-8FCEAE7C102F}" dt="2019-10-02T21:50:36.425" v="46" actId="14100"/>
          <ac:picMkLst>
            <pc:docMk/>
            <pc:sldMk cId="2801438718" sldId="305"/>
            <ac:picMk id="9" creationId="{347865BF-D96A-4E73-BC3E-36FA4F8C1E15}"/>
          </ac:picMkLst>
        </pc:picChg>
      </pc:sldChg>
      <pc:sldChg chg="modSp">
        <pc:chgData name="Guest User" userId="S::urn:spo:anon#e13e15c0f8915c4875cad64dac79304c51e9fee1bfb730353f0187b972d5dfca::" providerId="AD" clId="Web-{EA289087-6207-509B-DDD5-8FCEAE7C102F}" dt="2019-10-02T21:47:07.471" v="10" actId="1076"/>
        <pc:sldMkLst>
          <pc:docMk/>
          <pc:sldMk cId="924019903" sldId="308"/>
        </pc:sldMkLst>
        <pc:spChg chg="mod">
          <ac:chgData name="Guest User" userId="S::urn:spo:anon#e13e15c0f8915c4875cad64dac79304c51e9fee1bfb730353f0187b972d5dfca::" providerId="AD" clId="Web-{EA289087-6207-509B-DDD5-8FCEAE7C102F}" dt="2019-10-02T21:47:07.471" v="10" actId="1076"/>
          <ac:spMkLst>
            <pc:docMk/>
            <pc:sldMk cId="924019903" sldId="308"/>
            <ac:spMk id="2" creationId="{E6EC7D04-5DFE-E44D-8DCA-BE29CAAB7F4F}"/>
          </ac:spMkLst>
        </pc:spChg>
        <pc:spChg chg="mod">
          <ac:chgData name="Guest User" userId="S::urn:spo:anon#e13e15c0f8915c4875cad64dac79304c51e9fee1bfb730353f0187b972d5dfca::" providerId="AD" clId="Web-{EA289087-6207-509B-DDD5-8FCEAE7C102F}" dt="2019-10-02T21:47:02.471" v="9" actId="1076"/>
          <ac:spMkLst>
            <pc:docMk/>
            <pc:sldMk cId="924019903" sldId="308"/>
            <ac:spMk id="10" creationId="{A365F033-1CEF-454D-BC3B-FA11D7A4562F}"/>
          </ac:spMkLst>
        </pc:spChg>
        <pc:picChg chg="mod">
          <ac:chgData name="Guest User" userId="S::urn:spo:anon#e13e15c0f8915c4875cad64dac79304c51e9fee1bfb730353f0187b972d5dfca::" providerId="AD" clId="Web-{EA289087-6207-509B-DDD5-8FCEAE7C102F}" dt="2019-10-02T21:46:11.659" v="7" actId="1076"/>
          <ac:picMkLst>
            <pc:docMk/>
            <pc:sldMk cId="924019903" sldId="308"/>
            <ac:picMk id="3" creationId="{79AEE6C3-CC59-462E-8ABC-A7C37FDABFCB}"/>
          </ac:picMkLst>
        </pc:picChg>
      </pc:sldChg>
      <pc:sldChg chg="modSp">
        <pc:chgData name="Guest User" userId="S::urn:spo:anon#e13e15c0f8915c4875cad64dac79304c51e9fee1bfb730353f0187b972d5dfca::" providerId="AD" clId="Web-{EA289087-6207-509B-DDD5-8FCEAE7C102F}" dt="2019-10-02T21:47:38.284" v="15" actId="1076"/>
        <pc:sldMkLst>
          <pc:docMk/>
          <pc:sldMk cId="1238257769" sldId="312"/>
        </pc:sldMkLst>
        <pc:spChg chg="mod">
          <ac:chgData name="Guest User" userId="S::urn:spo:anon#e13e15c0f8915c4875cad64dac79304c51e9fee1bfb730353f0187b972d5dfca::" providerId="AD" clId="Web-{EA289087-6207-509B-DDD5-8FCEAE7C102F}" dt="2019-10-02T21:47:38.284" v="15" actId="1076"/>
          <ac:spMkLst>
            <pc:docMk/>
            <pc:sldMk cId="1238257769" sldId="312"/>
            <ac:spMk id="2" creationId="{E6EC7D04-5DFE-E44D-8DCA-BE29CAAB7F4F}"/>
          </ac:spMkLst>
        </pc:spChg>
        <pc:spChg chg="mod">
          <ac:chgData name="Guest User" userId="S::urn:spo:anon#e13e15c0f8915c4875cad64dac79304c51e9fee1bfb730353f0187b972d5dfca::" providerId="AD" clId="Web-{EA289087-6207-509B-DDD5-8FCEAE7C102F}" dt="2019-10-02T21:47:31.284" v="13" actId="1076"/>
          <ac:spMkLst>
            <pc:docMk/>
            <pc:sldMk cId="1238257769" sldId="312"/>
            <ac:spMk id="10" creationId="{A365F033-1CEF-454D-BC3B-FA11D7A4562F}"/>
          </ac:spMkLst>
        </pc:spChg>
        <pc:spChg chg="mod">
          <ac:chgData name="Guest User" userId="S::urn:spo:anon#e13e15c0f8915c4875cad64dac79304c51e9fee1bfb730353f0187b972d5dfca::" providerId="AD" clId="Web-{EA289087-6207-509B-DDD5-8FCEAE7C102F}" dt="2019-10-02T21:47:27.690" v="12" actId="1076"/>
          <ac:spMkLst>
            <pc:docMk/>
            <pc:sldMk cId="1238257769" sldId="312"/>
            <ac:spMk id="11" creationId="{7918263F-9508-EF4A-AA5C-7CF10719A502}"/>
          </ac:spMkLst>
        </pc:spChg>
        <pc:spChg chg="mod">
          <ac:chgData name="Guest User" userId="S::urn:spo:anon#e13e15c0f8915c4875cad64dac79304c51e9fee1bfb730353f0187b972d5dfca::" providerId="AD" clId="Web-{EA289087-6207-509B-DDD5-8FCEAE7C102F}" dt="2019-10-02T21:47:25.315" v="11" actId="1076"/>
          <ac:spMkLst>
            <pc:docMk/>
            <pc:sldMk cId="1238257769" sldId="312"/>
            <ac:spMk id="13" creationId="{1A193E71-964A-8E40-BE81-1F0D72126DD2}"/>
          </ac:spMkLst>
        </pc:spChg>
        <pc:picChg chg="mod">
          <ac:chgData name="Guest User" userId="S::urn:spo:anon#e13e15c0f8915c4875cad64dac79304c51e9fee1bfb730353f0187b972d5dfca::" providerId="AD" clId="Web-{EA289087-6207-509B-DDD5-8FCEAE7C102F}" dt="2019-10-02T21:47:33.143" v="14" actId="1076"/>
          <ac:picMkLst>
            <pc:docMk/>
            <pc:sldMk cId="1238257769" sldId="312"/>
            <ac:picMk id="7" creationId="{72ECD723-7C56-464F-8FF8-08DEE3CE5829}"/>
          </ac:picMkLst>
        </pc:picChg>
      </pc:sldChg>
      <pc:sldChg chg="modSp">
        <pc:chgData name="Guest User" userId="S::urn:spo:anon#e13e15c0f8915c4875cad64dac79304c51e9fee1bfb730353f0187b972d5dfca::" providerId="AD" clId="Web-{EA289087-6207-509B-DDD5-8FCEAE7C102F}" dt="2019-10-02T21:48:34.003" v="30" actId="1076"/>
        <pc:sldMkLst>
          <pc:docMk/>
          <pc:sldMk cId="2228169211" sldId="313"/>
        </pc:sldMkLst>
        <pc:spChg chg="mod">
          <ac:chgData name="Guest User" userId="S::urn:spo:anon#e13e15c0f8915c4875cad64dac79304c51e9fee1bfb730353f0187b972d5dfca::" providerId="AD" clId="Web-{EA289087-6207-509B-DDD5-8FCEAE7C102F}" dt="2019-10-02T21:48:26.190" v="28" actId="1076"/>
          <ac:spMkLst>
            <pc:docMk/>
            <pc:sldMk cId="2228169211" sldId="313"/>
            <ac:spMk id="2" creationId="{E6EC7D04-5DFE-E44D-8DCA-BE29CAAB7F4F}"/>
          </ac:spMkLst>
        </pc:spChg>
        <pc:spChg chg="mod">
          <ac:chgData name="Guest User" userId="S::urn:spo:anon#e13e15c0f8915c4875cad64dac79304c51e9fee1bfb730353f0187b972d5dfca::" providerId="AD" clId="Web-{EA289087-6207-509B-DDD5-8FCEAE7C102F}" dt="2019-10-02T21:48:22.034" v="27" actId="1076"/>
          <ac:spMkLst>
            <pc:docMk/>
            <pc:sldMk cId="2228169211" sldId="313"/>
            <ac:spMk id="10" creationId="{A365F033-1CEF-454D-BC3B-FA11D7A4562F}"/>
          </ac:spMkLst>
        </pc:spChg>
        <pc:picChg chg="mod">
          <ac:chgData name="Guest User" userId="S::urn:spo:anon#e13e15c0f8915c4875cad64dac79304c51e9fee1bfb730353f0187b972d5dfca::" providerId="AD" clId="Web-{EA289087-6207-509B-DDD5-8FCEAE7C102F}" dt="2019-10-02T21:48:34.003" v="30" actId="1076"/>
          <ac:picMkLst>
            <pc:docMk/>
            <pc:sldMk cId="2228169211" sldId="313"/>
            <ac:picMk id="5" creationId="{78D145AF-511B-4DAE-85B9-56B361A048BB}"/>
          </ac:picMkLst>
        </pc:picChg>
      </pc:sldChg>
      <pc:sldChg chg="modSp">
        <pc:chgData name="Guest User" userId="S::urn:spo:anon#e13e15c0f8915c4875cad64dac79304c51e9fee1bfb730353f0187b972d5dfca::" providerId="AD" clId="Web-{EA289087-6207-509B-DDD5-8FCEAE7C102F}" dt="2019-10-02T21:50:21.503" v="45" actId="1076"/>
        <pc:sldMkLst>
          <pc:docMk/>
          <pc:sldMk cId="2698956753" sldId="315"/>
        </pc:sldMkLst>
        <pc:spChg chg="mod">
          <ac:chgData name="Guest User" userId="S::urn:spo:anon#e13e15c0f8915c4875cad64dac79304c51e9fee1bfb730353f0187b972d5dfca::" providerId="AD" clId="Web-{EA289087-6207-509B-DDD5-8FCEAE7C102F}" dt="2019-10-02T21:50:21.503" v="45" actId="1076"/>
          <ac:spMkLst>
            <pc:docMk/>
            <pc:sldMk cId="2698956753" sldId="315"/>
            <ac:spMk id="2" creationId="{E6EC7D04-5DFE-E44D-8DCA-BE29CAAB7F4F}"/>
          </ac:spMkLst>
        </pc:spChg>
        <pc:spChg chg="mod">
          <ac:chgData name="Guest User" userId="S::urn:spo:anon#e13e15c0f8915c4875cad64dac79304c51e9fee1bfb730353f0187b972d5dfca::" providerId="AD" clId="Web-{EA289087-6207-509B-DDD5-8FCEAE7C102F}" dt="2019-10-02T21:50:08.816" v="42" actId="1076"/>
          <ac:spMkLst>
            <pc:docMk/>
            <pc:sldMk cId="2698956753" sldId="315"/>
            <ac:spMk id="10" creationId="{A365F033-1CEF-454D-BC3B-FA11D7A4562F}"/>
          </ac:spMkLst>
        </pc:spChg>
        <pc:picChg chg="mod">
          <ac:chgData name="Guest User" userId="S::urn:spo:anon#e13e15c0f8915c4875cad64dac79304c51e9fee1bfb730353f0187b972d5dfca::" providerId="AD" clId="Web-{EA289087-6207-509B-DDD5-8FCEAE7C102F}" dt="2019-10-02T21:50:14.503" v="44" actId="1076"/>
          <ac:picMkLst>
            <pc:docMk/>
            <pc:sldMk cId="2698956753" sldId="315"/>
            <ac:picMk id="6" creationId="{87F412C2-A511-4C49-8083-91066CB174A1}"/>
          </ac:picMkLst>
        </pc:picChg>
      </pc:sldChg>
      <pc:sldChg chg="modSp">
        <pc:chgData name="Guest User" userId="S::urn:spo:anon#e13e15c0f8915c4875cad64dac79304c51e9fee1bfb730353f0187b972d5dfca::" providerId="AD" clId="Web-{EA289087-6207-509B-DDD5-8FCEAE7C102F}" dt="2019-10-02T21:49:06.706" v="32" actId="1076"/>
        <pc:sldMkLst>
          <pc:docMk/>
          <pc:sldMk cId="3367797005" sldId="316"/>
        </pc:sldMkLst>
        <pc:picChg chg="mod">
          <ac:chgData name="Guest User" userId="S::urn:spo:anon#e13e15c0f8915c4875cad64dac79304c51e9fee1bfb730353f0187b972d5dfca::" providerId="AD" clId="Web-{EA289087-6207-509B-DDD5-8FCEAE7C102F}" dt="2019-10-02T21:49:06.706" v="32" actId="1076"/>
          <ac:picMkLst>
            <pc:docMk/>
            <pc:sldMk cId="3367797005" sldId="316"/>
            <ac:picMk id="2" creationId="{AA18E049-D4D2-4420-88F9-1691145D7F58}"/>
          </ac:picMkLst>
        </pc:picChg>
      </pc:sldChg>
    </pc:docChg>
  </pc:docChgLst>
  <pc:docChgLst>
    <pc:chgData name="Guest User" userId="S::urn:spo:anon#e13e15c0f8915c4875cad64dac79304c51e9fee1bfb730353f0187b972d5dfca::" providerId="AD" clId="Web-{9EB9BFA5-6D20-E48F-5698-679CE9018FE1}"/>
    <pc:docChg chg="delSld modSld sldOrd">
      <pc:chgData name="Guest User" userId="S::urn:spo:anon#e13e15c0f8915c4875cad64dac79304c51e9fee1bfb730353f0187b972d5dfca::" providerId="AD" clId="Web-{9EB9BFA5-6D20-E48F-5698-679CE9018FE1}" dt="2019-09-26T22:12:18.302" v="510" actId="20577"/>
      <pc:docMkLst>
        <pc:docMk/>
      </pc:docMkLst>
      <pc:sldChg chg="modSp">
        <pc:chgData name="Guest User" userId="S::urn:spo:anon#e13e15c0f8915c4875cad64dac79304c51e9fee1bfb730353f0187b972d5dfca::" providerId="AD" clId="Web-{9EB9BFA5-6D20-E48F-5698-679CE9018FE1}" dt="2019-09-26T22:01:28.567" v="404" actId="20577"/>
        <pc:sldMkLst>
          <pc:docMk/>
          <pc:sldMk cId="0" sldId="257"/>
        </pc:sldMkLst>
        <pc:spChg chg="mod">
          <ac:chgData name="Guest User" userId="S::urn:spo:anon#e13e15c0f8915c4875cad64dac79304c51e9fee1bfb730353f0187b972d5dfca::" providerId="AD" clId="Web-{9EB9BFA5-6D20-E48F-5698-679CE9018FE1}" dt="2019-09-26T22:01:28.567" v="404" actId="20577"/>
          <ac:spMkLst>
            <pc:docMk/>
            <pc:sldMk cId="0" sldId="257"/>
            <ac:spMk id="69" creationId="{00000000-0000-0000-0000-000000000000}"/>
          </ac:spMkLst>
        </pc:spChg>
      </pc:sldChg>
      <pc:sldChg chg="modSp">
        <pc:chgData name="Guest User" userId="S::urn:spo:anon#e13e15c0f8915c4875cad64dac79304c51e9fee1bfb730353f0187b972d5dfca::" providerId="AD" clId="Web-{9EB9BFA5-6D20-E48F-5698-679CE9018FE1}" dt="2019-09-26T22:12:18.302" v="510" actId="20577"/>
        <pc:sldMkLst>
          <pc:docMk/>
          <pc:sldMk cId="0" sldId="258"/>
        </pc:sldMkLst>
        <pc:spChg chg="mod">
          <ac:chgData name="Guest User" userId="S::urn:spo:anon#e13e15c0f8915c4875cad64dac79304c51e9fee1bfb730353f0187b972d5dfca::" providerId="AD" clId="Web-{9EB9BFA5-6D20-E48F-5698-679CE9018FE1}" dt="2019-09-26T22:12:18.302" v="510" actId="20577"/>
          <ac:spMkLst>
            <pc:docMk/>
            <pc:sldMk cId="0" sldId="258"/>
            <ac:spMk id="75" creationId="{00000000-0000-0000-0000-000000000000}"/>
          </ac:spMkLst>
        </pc:spChg>
      </pc:sldChg>
      <pc:sldChg chg="addSp modSp">
        <pc:chgData name="Guest User" userId="S::urn:spo:anon#e13e15c0f8915c4875cad64dac79304c51e9fee1bfb730353f0187b972d5dfca::" providerId="AD" clId="Web-{9EB9BFA5-6D20-E48F-5698-679CE9018FE1}" dt="2019-09-26T21:41:09.065" v="26" actId="1076"/>
        <pc:sldMkLst>
          <pc:docMk/>
          <pc:sldMk cId="0" sldId="264"/>
        </pc:sldMkLst>
        <pc:spChg chg="add mod">
          <ac:chgData name="Guest User" userId="S::urn:spo:anon#e13e15c0f8915c4875cad64dac79304c51e9fee1bfb730353f0187b972d5dfca::" providerId="AD" clId="Web-{9EB9BFA5-6D20-E48F-5698-679CE9018FE1}" dt="2019-09-26T21:41:09.065" v="26" actId="1076"/>
          <ac:spMkLst>
            <pc:docMk/>
            <pc:sldMk cId="0" sldId="264"/>
            <ac:spMk id="2" creationId="{E0663BF0-CA30-4DCA-97DB-968E5D319C89}"/>
          </ac:spMkLst>
        </pc:spChg>
      </pc:sldChg>
      <pc:sldChg chg="modSp">
        <pc:chgData name="Guest User" userId="S::urn:spo:anon#e13e15c0f8915c4875cad64dac79304c51e9fee1bfb730353f0187b972d5dfca::" providerId="AD" clId="Web-{9EB9BFA5-6D20-E48F-5698-679CE9018FE1}" dt="2019-09-26T21:52:50.472" v="200" actId="14100"/>
        <pc:sldMkLst>
          <pc:docMk/>
          <pc:sldMk cId="0" sldId="268"/>
        </pc:sldMkLst>
        <pc:picChg chg="mod">
          <ac:chgData name="Guest User" userId="S::urn:spo:anon#e13e15c0f8915c4875cad64dac79304c51e9fee1bfb730353f0187b972d5dfca::" providerId="AD" clId="Web-{9EB9BFA5-6D20-E48F-5698-679CE9018FE1}" dt="2019-09-26T21:52:50.472" v="200" actId="14100"/>
          <ac:picMkLst>
            <pc:docMk/>
            <pc:sldMk cId="0" sldId="268"/>
            <ac:picMk id="181" creationId="{00000000-0000-0000-0000-000000000000}"/>
          </ac:picMkLst>
        </pc:picChg>
      </pc:sldChg>
      <pc:sldChg chg="addSp modSp">
        <pc:chgData name="Guest User" userId="S::urn:spo:anon#e13e15c0f8915c4875cad64dac79304c51e9fee1bfb730353f0187b972d5dfca::" providerId="AD" clId="Web-{9EB9BFA5-6D20-E48F-5698-679CE9018FE1}" dt="2019-09-26T22:02:23.363" v="407" actId="20577"/>
        <pc:sldMkLst>
          <pc:docMk/>
          <pc:sldMk cId="0" sldId="279"/>
        </pc:sldMkLst>
        <pc:spChg chg="mod">
          <ac:chgData name="Guest User" userId="S::urn:spo:anon#e13e15c0f8915c4875cad64dac79304c51e9fee1bfb730353f0187b972d5dfca::" providerId="AD" clId="Web-{9EB9BFA5-6D20-E48F-5698-679CE9018FE1}" dt="2019-09-26T22:02:23.363" v="407" actId="20577"/>
          <ac:spMkLst>
            <pc:docMk/>
            <pc:sldMk cId="0" sldId="279"/>
            <ac:spMk id="3" creationId="{F0E83755-0F04-3B4A-AF9F-BA2547A58FEE}"/>
          </ac:spMkLst>
        </pc:spChg>
        <pc:picChg chg="add mod">
          <ac:chgData name="Guest User" userId="S::urn:spo:anon#e13e15c0f8915c4875cad64dac79304c51e9fee1bfb730353f0187b972d5dfca::" providerId="AD" clId="Web-{9EB9BFA5-6D20-E48F-5698-679CE9018FE1}" dt="2019-09-26T21:54:45.597" v="215" actId="1076"/>
          <ac:picMkLst>
            <pc:docMk/>
            <pc:sldMk cId="0" sldId="279"/>
            <ac:picMk id="2" creationId="{D74CDD2D-11CA-4C61-9F7C-5367997EE4FE}"/>
          </ac:picMkLst>
        </pc:picChg>
      </pc:sldChg>
      <pc:sldChg chg="modSp">
        <pc:chgData name="Guest User" userId="S::urn:spo:anon#e13e15c0f8915c4875cad64dac79304c51e9fee1bfb730353f0187b972d5dfca::" providerId="AD" clId="Web-{9EB9BFA5-6D20-E48F-5698-679CE9018FE1}" dt="2019-09-26T22:09:50.458" v="486" actId="20577"/>
        <pc:sldMkLst>
          <pc:docMk/>
          <pc:sldMk cId="0" sldId="282"/>
        </pc:sldMkLst>
        <pc:spChg chg="mod">
          <ac:chgData name="Guest User" userId="S::urn:spo:anon#e13e15c0f8915c4875cad64dac79304c51e9fee1bfb730353f0187b972d5dfca::" providerId="AD" clId="Web-{9EB9BFA5-6D20-E48F-5698-679CE9018FE1}" dt="2019-09-26T22:09:50.458" v="486" actId="20577"/>
          <ac:spMkLst>
            <pc:docMk/>
            <pc:sldMk cId="0" sldId="282"/>
            <ac:spMk id="2" creationId="{735ACC1C-0C92-5D44-9AB7-276816AA4C28}"/>
          </ac:spMkLst>
        </pc:spChg>
        <pc:spChg chg="mod">
          <ac:chgData name="Guest User" userId="S::urn:spo:anon#e13e15c0f8915c4875cad64dac79304c51e9fee1bfb730353f0187b972d5dfca::" providerId="AD" clId="Web-{9EB9BFA5-6D20-E48F-5698-679CE9018FE1}" dt="2019-09-26T22:09:45.989" v="483" actId="20577"/>
          <ac:spMkLst>
            <pc:docMk/>
            <pc:sldMk cId="0" sldId="282"/>
            <ac:spMk id="3" creationId="{EAC05124-8E75-B740-9805-C39B7E7B6201}"/>
          </ac:spMkLst>
        </pc:spChg>
      </pc:sldChg>
      <pc:sldChg chg="modSp">
        <pc:chgData name="Guest User" userId="S::urn:spo:anon#e13e15c0f8915c4875cad64dac79304c51e9fee1bfb730353f0187b972d5dfca::" providerId="AD" clId="Web-{9EB9BFA5-6D20-E48F-5698-679CE9018FE1}" dt="2019-09-26T22:11:12.942" v="504" actId="20577"/>
        <pc:sldMkLst>
          <pc:docMk/>
          <pc:sldMk cId="0" sldId="283"/>
        </pc:sldMkLst>
        <pc:spChg chg="mod">
          <ac:chgData name="Guest User" userId="S::urn:spo:anon#e13e15c0f8915c4875cad64dac79304c51e9fee1bfb730353f0187b972d5dfca::" providerId="AD" clId="Web-{9EB9BFA5-6D20-E48F-5698-679CE9018FE1}" dt="2019-09-26T22:11:12.942" v="504" actId="20577"/>
          <ac:spMkLst>
            <pc:docMk/>
            <pc:sldMk cId="0" sldId="283"/>
            <ac:spMk id="326" creationId="{00000000-0000-0000-0000-000000000000}"/>
          </ac:spMkLst>
        </pc:spChg>
      </pc:sldChg>
      <pc:sldChg chg="modSp">
        <pc:chgData name="Guest User" userId="S::urn:spo:anon#e13e15c0f8915c4875cad64dac79304c51e9fee1bfb730353f0187b972d5dfca::" providerId="AD" clId="Web-{9EB9BFA5-6D20-E48F-5698-679CE9018FE1}" dt="2019-09-26T22:03:16.239" v="417" actId="1076"/>
        <pc:sldMkLst>
          <pc:docMk/>
          <pc:sldMk cId="0" sldId="295"/>
        </pc:sldMkLst>
        <pc:picChg chg="mod">
          <ac:chgData name="Guest User" userId="S::urn:spo:anon#e13e15c0f8915c4875cad64dac79304c51e9fee1bfb730353f0187b972d5dfca::" providerId="AD" clId="Web-{9EB9BFA5-6D20-E48F-5698-679CE9018FE1}" dt="2019-09-26T22:03:16.239" v="417" actId="1076"/>
          <ac:picMkLst>
            <pc:docMk/>
            <pc:sldMk cId="0" sldId="295"/>
            <ac:picMk id="426" creationId="{00000000-0000-0000-0000-000000000000}"/>
          </ac:picMkLst>
        </pc:picChg>
      </pc:sldChg>
      <pc:sldChg chg="delSp modSp">
        <pc:chgData name="Guest User" userId="S::urn:spo:anon#e13e15c0f8915c4875cad64dac79304c51e9fee1bfb730353f0187b972d5dfca::" providerId="AD" clId="Web-{9EB9BFA5-6D20-E48F-5698-679CE9018FE1}" dt="2019-09-26T22:03:36.098" v="422" actId="1076"/>
        <pc:sldMkLst>
          <pc:docMk/>
          <pc:sldMk cId="0" sldId="296"/>
        </pc:sldMkLst>
        <pc:spChg chg="del">
          <ac:chgData name="Guest User" userId="S::urn:spo:anon#e13e15c0f8915c4875cad64dac79304c51e9fee1bfb730353f0187b972d5dfca::" providerId="AD" clId="Web-{9EB9BFA5-6D20-E48F-5698-679CE9018FE1}" dt="2019-09-26T22:03:28.176" v="419"/>
          <ac:spMkLst>
            <pc:docMk/>
            <pc:sldMk cId="0" sldId="296"/>
            <ac:spMk id="431" creationId="{00000000-0000-0000-0000-000000000000}"/>
          </ac:spMkLst>
        </pc:spChg>
        <pc:spChg chg="del">
          <ac:chgData name="Guest User" userId="S::urn:spo:anon#e13e15c0f8915c4875cad64dac79304c51e9fee1bfb730353f0187b972d5dfca::" providerId="AD" clId="Web-{9EB9BFA5-6D20-E48F-5698-679CE9018FE1}" dt="2019-09-26T22:03:24.536" v="418"/>
          <ac:spMkLst>
            <pc:docMk/>
            <pc:sldMk cId="0" sldId="296"/>
            <ac:spMk id="432" creationId="{00000000-0000-0000-0000-000000000000}"/>
          </ac:spMkLst>
        </pc:spChg>
        <pc:picChg chg="mod">
          <ac:chgData name="Guest User" userId="S::urn:spo:anon#e13e15c0f8915c4875cad64dac79304c51e9fee1bfb730353f0187b972d5dfca::" providerId="AD" clId="Web-{9EB9BFA5-6D20-E48F-5698-679CE9018FE1}" dt="2019-09-26T22:03:36.098" v="422" actId="1076"/>
          <ac:picMkLst>
            <pc:docMk/>
            <pc:sldMk cId="0" sldId="296"/>
            <ac:picMk id="434" creationId="{00000000-0000-0000-0000-000000000000}"/>
          </ac:picMkLst>
        </pc:picChg>
      </pc:sldChg>
      <pc:sldChg chg="addSp delSp modSp">
        <pc:chgData name="Guest User" userId="S::urn:spo:anon#e13e15c0f8915c4875cad64dac79304c51e9fee1bfb730353f0187b972d5dfca::" providerId="AD" clId="Web-{9EB9BFA5-6D20-E48F-5698-679CE9018FE1}" dt="2019-09-26T21:53:20.800" v="205" actId="1076"/>
        <pc:sldMkLst>
          <pc:docMk/>
          <pc:sldMk cId="0" sldId="297"/>
        </pc:sldMkLst>
        <pc:spChg chg="add del mod">
          <ac:chgData name="Guest User" userId="S::urn:spo:anon#e13e15c0f8915c4875cad64dac79304c51e9fee1bfb730353f0187b972d5dfca::" providerId="AD" clId="Web-{9EB9BFA5-6D20-E48F-5698-679CE9018FE1}" dt="2019-09-26T21:53:02.613" v="201"/>
          <ac:spMkLst>
            <pc:docMk/>
            <pc:sldMk cId="0" sldId="297"/>
            <ac:spMk id="2" creationId="{A49DD12B-2CBA-48AC-B7E8-2DC24C39C3A4}"/>
          </ac:spMkLst>
        </pc:spChg>
        <pc:picChg chg="mod modCrop">
          <ac:chgData name="Guest User" userId="S::urn:spo:anon#e13e15c0f8915c4875cad64dac79304c51e9fee1bfb730353f0187b972d5dfca::" providerId="AD" clId="Web-{9EB9BFA5-6D20-E48F-5698-679CE9018FE1}" dt="2019-09-26T21:53:20.800" v="205" actId="1076"/>
          <ac:picMkLst>
            <pc:docMk/>
            <pc:sldMk cId="0" sldId="297"/>
            <ac:picMk id="439" creationId="{00000000-0000-0000-0000-000000000000}"/>
          </ac:picMkLst>
        </pc:picChg>
      </pc:sldChg>
      <pc:sldChg chg="modSp">
        <pc:chgData name="Guest User" userId="S::urn:spo:anon#e13e15c0f8915c4875cad64dac79304c51e9fee1bfb730353f0187b972d5dfca::" providerId="AD" clId="Web-{9EB9BFA5-6D20-E48F-5698-679CE9018FE1}" dt="2019-09-26T21:52:35.456" v="198"/>
        <pc:sldMkLst>
          <pc:docMk/>
          <pc:sldMk cId="2602875591" sldId="299"/>
        </pc:sldMkLst>
        <pc:picChg chg="mod modCrop">
          <ac:chgData name="Guest User" userId="S::urn:spo:anon#e13e15c0f8915c4875cad64dac79304c51e9fee1bfb730353f0187b972d5dfca::" providerId="AD" clId="Web-{9EB9BFA5-6D20-E48F-5698-679CE9018FE1}" dt="2019-09-26T21:52:35.456" v="198"/>
          <ac:picMkLst>
            <pc:docMk/>
            <pc:sldMk cId="2602875591" sldId="299"/>
            <ac:picMk id="439" creationId="{00000000-0000-0000-0000-000000000000}"/>
          </ac:picMkLst>
        </pc:picChg>
      </pc:sldChg>
      <pc:sldChg chg="delSp modSp">
        <pc:chgData name="Guest User" userId="S::urn:spo:anon#e13e15c0f8915c4875cad64dac79304c51e9fee1bfb730353f0187b972d5dfca::" providerId="AD" clId="Web-{9EB9BFA5-6D20-E48F-5698-679CE9018FE1}" dt="2019-09-26T21:51:59.019" v="194" actId="1076"/>
        <pc:sldMkLst>
          <pc:docMk/>
          <pc:sldMk cId="2595561048" sldId="300"/>
        </pc:sldMkLst>
        <pc:spChg chg="del mod">
          <ac:chgData name="Guest User" userId="S::urn:spo:anon#e13e15c0f8915c4875cad64dac79304c51e9fee1bfb730353f0187b972d5dfca::" providerId="AD" clId="Web-{9EB9BFA5-6D20-E48F-5698-679CE9018FE1}" dt="2019-09-26T21:51:52.097" v="192"/>
          <ac:spMkLst>
            <pc:docMk/>
            <pc:sldMk cId="2595561048" sldId="300"/>
            <ac:spMk id="441" creationId="{00000000-0000-0000-0000-000000000000}"/>
          </ac:spMkLst>
        </pc:spChg>
        <pc:picChg chg="mod">
          <ac:chgData name="Guest User" userId="S::urn:spo:anon#e13e15c0f8915c4875cad64dac79304c51e9fee1bfb730353f0187b972d5dfca::" providerId="AD" clId="Web-{9EB9BFA5-6D20-E48F-5698-679CE9018FE1}" dt="2019-09-26T21:51:59.019" v="194" actId="1076"/>
          <ac:picMkLst>
            <pc:docMk/>
            <pc:sldMk cId="2595561048" sldId="300"/>
            <ac:picMk id="439" creationId="{00000000-0000-0000-0000-000000000000}"/>
          </ac:picMkLst>
        </pc:picChg>
      </pc:sldChg>
      <pc:sldChg chg="delSp modSp">
        <pc:chgData name="Guest User" userId="S::urn:spo:anon#e13e15c0f8915c4875cad64dac79304c51e9fee1bfb730353f0187b972d5dfca::" providerId="AD" clId="Web-{9EB9BFA5-6D20-E48F-5698-679CE9018FE1}" dt="2019-09-26T21:58:36.082" v="318" actId="1076"/>
        <pc:sldMkLst>
          <pc:docMk/>
          <pc:sldMk cId="3287455988" sldId="304"/>
        </pc:sldMkLst>
        <pc:spChg chg="del">
          <ac:chgData name="Guest User" userId="S::urn:spo:anon#e13e15c0f8915c4875cad64dac79304c51e9fee1bfb730353f0187b972d5dfca::" providerId="AD" clId="Web-{9EB9BFA5-6D20-E48F-5698-679CE9018FE1}" dt="2019-09-26T21:53:46.253" v="206"/>
          <ac:spMkLst>
            <pc:docMk/>
            <pc:sldMk cId="3287455988" sldId="304"/>
            <ac:spMk id="441" creationId="{00000000-0000-0000-0000-000000000000}"/>
          </ac:spMkLst>
        </pc:spChg>
        <pc:picChg chg="mod modCrop">
          <ac:chgData name="Guest User" userId="S::urn:spo:anon#e13e15c0f8915c4875cad64dac79304c51e9fee1bfb730353f0187b972d5dfca::" providerId="AD" clId="Web-{9EB9BFA5-6D20-E48F-5698-679CE9018FE1}" dt="2019-09-26T21:58:36.082" v="318" actId="1076"/>
          <ac:picMkLst>
            <pc:docMk/>
            <pc:sldMk cId="3287455988" sldId="304"/>
            <ac:picMk id="439" creationId="{00000000-0000-0000-0000-000000000000}"/>
          </ac:picMkLst>
        </pc:picChg>
      </pc:sldChg>
      <pc:sldChg chg="addSp modSp">
        <pc:chgData name="Guest User" userId="S::urn:spo:anon#e13e15c0f8915c4875cad64dac79304c51e9fee1bfb730353f0187b972d5dfca::" providerId="AD" clId="Web-{9EB9BFA5-6D20-E48F-5698-679CE9018FE1}" dt="2019-09-26T22:06:08.520" v="434" actId="1076"/>
        <pc:sldMkLst>
          <pc:docMk/>
          <pc:sldMk cId="924019903" sldId="308"/>
        </pc:sldMkLst>
        <pc:spChg chg="mod">
          <ac:chgData name="Guest User" userId="S::urn:spo:anon#e13e15c0f8915c4875cad64dac79304c51e9fee1bfb730353f0187b972d5dfca::" providerId="AD" clId="Web-{9EB9BFA5-6D20-E48F-5698-679CE9018FE1}" dt="2019-09-26T22:05:59.879" v="431" actId="20577"/>
          <ac:spMkLst>
            <pc:docMk/>
            <pc:sldMk cId="924019903" sldId="308"/>
            <ac:spMk id="12" creationId="{8130F80F-6105-7D4B-8DEC-57336300F06C}"/>
          </ac:spMkLst>
        </pc:spChg>
        <pc:spChg chg="mod">
          <ac:chgData name="Guest User" userId="S::urn:spo:anon#e13e15c0f8915c4875cad64dac79304c51e9fee1bfb730353f0187b972d5dfca::" providerId="AD" clId="Web-{9EB9BFA5-6D20-E48F-5698-679CE9018FE1}" dt="2019-09-26T22:04:53.364" v="427" actId="1076"/>
          <ac:spMkLst>
            <pc:docMk/>
            <pc:sldMk cId="924019903" sldId="308"/>
            <ac:spMk id="13" creationId="{C88F3060-1D04-EA41-9058-6616C766A92B}"/>
          </ac:spMkLst>
        </pc:spChg>
        <pc:picChg chg="add mod">
          <ac:chgData name="Guest User" userId="S::urn:spo:anon#e13e15c0f8915c4875cad64dac79304c51e9fee1bfb730353f0187b972d5dfca::" providerId="AD" clId="Web-{9EB9BFA5-6D20-E48F-5698-679CE9018FE1}" dt="2019-09-26T21:42:40.799" v="54" actId="1076"/>
          <ac:picMkLst>
            <pc:docMk/>
            <pc:sldMk cId="924019903" sldId="308"/>
            <ac:picMk id="3" creationId="{79AEE6C3-CC59-462E-8ABC-A7C37FDABFCB}"/>
          </ac:picMkLst>
        </pc:picChg>
        <pc:picChg chg="mod">
          <ac:chgData name="Guest User" userId="S::urn:spo:anon#e13e15c0f8915c4875cad64dac79304c51e9fee1bfb730353f0187b972d5dfca::" providerId="AD" clId="Web-{9EB9BFA5-6D20-E48F-5698-679CE9018FE1}" dt="2019-09-26T22:06:08.520" v="434" actId="1076"/>
          <ac:picMkLst>
            <pc:docMk/>
            <pc:sldMk cId="924019903" sldId="308"/>
            <ac:picMk id="7" creationId="{037F61E5-2CDD-DD4C-8738-AE529EC2D8AD}"/>
          </ac:picMkLst>
        </pc:picChg>
      </pc:sldChg>
      <pc:sldChg chg="addSp delSp modSp">
        <pc:chgData name="Guest User" userId="S::urn:spo:anon#e13e15c0f8915c4875cad64dac79304c51e9fee1bfb730353f0187b972d5dfca::" providerId="AD" clId="Web-{9EB9BFA5-6D20-E48F-5698-679CE9018FE1}" dt="2019-09-26T21:42:29.487" v="52" actId="1076"/>
        <pc:sldMkLst>
          <pc:docMk/>
          <pc:sldMk cId="1238257769" sldId="312"/>
        </pc:sldMkLst>
        <pc:spChg chg="add del mod">
          <ac:chgData name="Guest User" userId="S::urn:spo:anon#e13e15c0f8915c4875cad64dac79304c51e9fee1bfb730353f0187b972d5dfca::" providerId="AD" clId="Web-{9EB9BFA5-6D20-E48F-5698-679CE9018FE1}" dt="2019-09-26T21:42:15.658" v="48"/>
          <ac:spMkLst>
            <pc:docMk/>
            <pc:sldMk cId="1238257769" sldId="312"/>
            <ac:spMk id="3" creationId="{746A949D-4631-4676-8DA9-7E34D59B3C6D}"/>
          </ac:spMkLst>
        </pc:spChg>
        <pc:picChg chg="add mod">
          <ac:chgData name="Guest User" userId="S::urn:spo:anon#e13e15c0f8915c4875cad64dac79304c51e9fee1bfb730353f0187b972d5dfca::" providerId="AD" clId="Web-{9EB9BFA5-6D20-E48F-5698-679CE9018FE1}" dt="2019-09-26T21:42:29.487" v="52" actId="1076"/>
          <ac:picMkLst>
            <pc:docMk/>
            <pc:sldMk cId="1238257769" sldId="312"/>
            <ac:picMk id="7" creationId="{72ECD723-7C56-464F-8FF8-08DEE3CE5829}"/>
          </ac:picMkLst>
        </pc:picChg>
      </pc:sldChg>
      <pc:sldChg chg="addSp modSp">
        <pc:chgData name="Guest User" userId="S::urn:spo:anon#e13e15c0f8915c4875cad64dac79304c51e9fee1bfb730353f0187b972d5dfca::" providerId="AD" clId="Web-{9EB9BFA5-6D20-E48F-5698-679CE9018FE1}" dt="2019-09-26T22:11:26.740" v="507" actId="20577"/>
        <pc:sldMkLst>
          <pc:docMk/>
          <pc:sldMk cId="2228169211" sldId="313"/>
        </pc:sldMkLst>
        <pc:spChg chg="mod">
          <ac:chgData name="Guest User" userId="S::urn:spo:anon#e13e15c0f8915c4875cad64dac79304c51e9fee1bfb730353f0187b972d5dfca::" providerId="AD" clId="Web-{9EB9BFA5-6D20-E48F-5698-679CE9018FE1}" dt="2019-09-26T22:11:26.740" v="507" actId="20577"/>
          <ac:spMkLst>
            <pc:docMk/>
            <pc:sldMk cId="2228169211" sldId="313"/>
            <ac:spMk id="3" creationId="{7D782F7E-4710-5249-B297-75A02F7382DF}"/>
          </ac:spMkLst>
        </pc:spChg>
        <pc:picChg chg="add mod">
          <ac:chgData name="Guest User" userId="S::urn:spo:anon#e13e15c0f8915c4875cad64dac79304c51e9fee1bfb730353f0187b972d5dfca::" providerId="AD" clId="Web-{9EB9BFA5-6D20-E48F-5698-679CE9018FE1}" dt="2019-09-26T21:45:34.190" v="122" actId="1076"/>
          <ac:picMkLst>
            <pc:docMk/>
            <pc:sldMk cId="2228169211" sldId="313"/>
            <ac:picMk id="5" creationId="{78D145AF-511B-4DAE-85B9-56B361A048BB}"/>
          </ac:picMkLst>
        </pc:picChg>
      </pc:sldChg>
      <pc:sldChg chg="modSp">
        <pc:chgData name="Guest User" userId="S::urn:spo:anon#e13e15c0f8915c4875cad64dac79304c51e9fee1bfb730353f0187b972d5dfca::" providerId="AD" clId="Web-{9EB9BFA5-6D20-E48F-5698-679CE9018FE1}" dt="2019-09-26T21:50:31.237" v="186" actId="14100"/>
        <pc:sldMkLst>
          <pc:docMk/>
          <pc:sldMk cId="2209379661" sldId="314"/>
        </pc:sldMkLst>
        <pc:picChg chg="mod">
          <ac:chgData name="Guest User" userId="S::urn:spo:anon#e13e15c0f8915c4875cad64dac79304c51e9fee1bfb730353f0187b972d5dfca::" providerId="AD" clId="Web-{9EB9BFA5-6D20-E48F-5698-679CE9018FE1}" dt="2019-09-26T21:50:31.237" v="186" actId="14100"/>
          <ac:picMkLst>
            <pc:docMk/>
            <pc:sldMk cId="2209379661" sldId="314"/>
            <ac:picMk id="5" creationId="{0695D29A-833A-46BC-BD29-528D95BA9931}"/>
          </ac:picMkLst>
        </pc:picChg>
      </pc:sldChg>
      <pc:sldChg chg="addSp modSp">
        <pc:chgData name="Guest User" userId="S::urn:spo:anon#e13e15c0f8915c4875cad64dac79304c51e9fee1bfb730353f0187b972d5dfca::" providerId="AD" clId="Web-{9EB9BFA5-6D20-E48F-5698-679CE9018FE1}" dt="2019-09-26T21:47:21.612" v="158" actId="1076"/>
        <pc:sldMkLst>
          <pc:docMk/>
          <pc:sldMk cId="2698956753" sldId="315"/>
        </pc:sldMkLst>
        <pc:picChg chg="add mod">
          <ac:chgData name="Guest User" userId="S::urn:spo:anon#e13e15c0f8915c4875cad64dac79304c51e9fee1bfb730353f0187b972d5dfca::" providerId="AD" clId="Web-{9EB9BFA5-6D20-E48F-5698-679CE9018FE1}" dt="2019-09-26T21:47:21.612" v="158" actId="1076"/>
          <ac:picMkLst>
            <pc:docMk/>
            <pc:sldMk cId="2698956753" sldId="315"/>
            <ac:picMk id="6" creationId="{87F412C2-A511-4C49-8083-91066CB174A1}"/>
          </ac:picMkLst>
        </pc:picChg>
      </pc:sldChg>
      <pc:sldChg chg="addSp delSp modSp ord">
        <pc:chgData name="Guest User" userId="S::urn:spo:anon#e13e15c0f8915c4875cad64dac79304c51e9fee1bfb730353f0187b972d5dfca::" providerId="AD" clId="Web-{9EB9BFA5-6D20-E48F-5698-679CE9018FE1}" dt="2019-09-26T22:02:50.762" v="411" actId="20577"/>
        <pc:sldMkLst>
          <pc:docMk/>
          <pc:sldMk cId="2345778240" sldId="318"/>
        </pc:sldMkLst>
        <pc:spChg chg="add del mod">
          <ac:chgData name="Guest User" userId="S::urn:spo:anon#e13e15c0f8915c4875cad64dac79304c51e9fee1bfb730353f0187b972d5dfca::" providerId="AD" clId="Web-{9EB9BFA5-6D20-E48F-5698-679CE9018FE1}" dt="2019-09-26T21:51:16.972" v="188"/>
          <ac:spMkLst>
            <pc:docMk/>
            <pc:sldMk cId="2345778240" sldId="318"/>
            <ac:spMk id="2" creationId="{F339EF76-B6DF-46FC-83A8-B95911B35D2A}"/>
          </ac:spMkLst>
        </pc:spChg>
        <pc:spChg chg="mod">
          <ac:chgData name="Guest User" userId="S::urn:spo:anon#e13e15c0f8915c4875cad64dac79304c51e9fee1bfb730353f0187b972d5dfca::" providerId="AD" clId="Web-{9EB9BFA5-6D20-E48F-5698-679CE9018FE1}" dt="2019-09-26T22:02:50.762" v="411" actId="20577"/>
          <ac:spMkLst>
            <pc:docMk/>
            <pc:sldMk cId="2345778240" sldId="318"/>
            <ac:spMk id="440" creationId="{00000000-0000-0000-0000-000000000000}"/>
          </ac:spMkLst>
        </pc:spChg>
        <pc:picChg chg="mod">
          <ac:chgData name="Guest User" userId="S::urn:spo:anon#e13e15c0f8915c4875cad64dac79304c51e9fee1bfb730353f0187b972d5dfca::" providerId="AD" clId="Web-{9EB9BFA5-6D20-E48F-5698-679CE9018FE1}" dt="2019-09-26T21:51:15.644" v="187" actId="14100"/>
          <ac:picMkLst>
            <pc:docMk/>
            <pc:sldMk cId="2345778240" sldId="318"/>
            <ac:picMk id="439" creationId="{00000000-0000-0000-0000-000000000000}"/>
          </ac:picMkLst>
        </pc:picChg>
      </pc:sldChg>
    </pc:docChg>
  </pc:docChgLst>
  <pc:docChgLst>
    <pc:chgData name="Guest User" userId="S::urn:spo:anon#e13e15c0f8915c4875cad64dac79304c51e9fee1bfb730353f0187b972d5dfca::" providerId="AD" clId="Web-{416C78F5-BC26-1DED-4B1A-1EAE51468B59}"/>
    <pc:docChg chg="addSld delSld modSld">
      <pc:chgData name="Guest User" userId="S::urn:spo:anon#e13e15c0f8915c4875cad64dac79304c51e9fee1bfb730353f0187b972d5dfca::" providerId="AD" clId="Web-{416C78F5-BC26-1DED-4B1A-1EAE51468B59}" dt="2019-09-25T22:21:37.025" v="780"/>
      <pc:docMkLst>
        <pc:docMk/>
      </pc:docMkLst>
      <pc:sldChg chg="addSp delSp modSp">
        <pc:chgData name="Guest User" userId="S::urn:spo:anon#e13e15c0f8915c4875cad64dac79304c51e9fee1bfb730353f0187b972d5dfca::" providerId="AD" clId="Web-{416C78F5-BC26-1DED-4B1A-1EAE51468B59}" dt="2019-09-25T21:57:49.506" v="236" actId="1076"/>
        <pc:sldMkLst>
          <pc:docMk/>
          <pc:sldMk cId="2801438718" sldId="305"/>
        </pc:sldMkLst>
        <pc:spChg chg="del">
          <ac:chgData name="Guest User" userId="S::urn:spo:anon#e13e15c0f8915c4875cad64dac79304c51e9fee1bfb730353f0187b972d5dfca::" providerId="AD" clId="Web-{416C78F5-BC26-1DED-4B1A-1EAE51468B59}" dt="2019-09-25T21:48:56.272" v="0"/>
          <ac:spMkLst>
            <pc:docMk/>
            <pc:sldMk cId="2801438718" sldId="305"/>
            <ac:spMk id="2" creationId="{9324D720-8B34-D54B-B532-48A034F9A254}"/>
          </ac:spMkLst>
        </pc:spChg>
        <pc:spChg chg="mod">
          <ac:chgData name="Guest User" userId="S::urn:spo:anon#e13e15c0f8915c4875cad64dac79304c51e9fee1bfb730353f0187b972d5dfca::" providerId="AD" clId="Web-{416C78F5-BC26-1DED-4B1A-1EAE51468B59}" dt="2019-09-25T21:51:24.194" v="170" actId="20577"/>
          <ac:spMkLst>
            <pc:docMk/>
            <pc:sldMk cId="2801438718" sldId="305"/>
            <ac:spMk id="3" creationId="{7C948E05-A94D-2245-A8C3-01576F6F832A}"/>
          </ac:spMkLst>
        </pc:spChg>
        <pc:spChg chg="add mod">
          <ac:chgData name="Guest User" userId="S::urn:spo:anon#e13e15c0f8915c4875cad64dac79304c51e9fee1bfb730353f0187b972d5dfca::" providerId="AD" clId="Web-{416C78F5-BC26-1DED-4B1A-1EAE51468B59}" dt="2019-09-25T21:57:39.303" v="233" actId="20577"/>
          <ac:spMkLst>
            <pc:docMk/>
            <pc:sldMk cId="2801438718" sldId="305"/>
            <ac:spMk id="6" creationId="{DE861306-A183-4590-825B-A443F79FA33B}"/>
          </ac:spMkLst>
        </pc:spChg>
        <pc:picChg chg="add del mod">
          <ac:chgData name="Guest User" userId="S::urn:spo:anon#e13e15c0f8915c4875cad64dac79304c51e9fee1bfb730353f0187b972d5dfca::" providerId="AD" clId="Web-{416C78F5-BC26-1DED-4B1A-1EAE51468B59}" dt="2019-09-25T21:52:00.366" v="219"/>
          <ac:picMkLst>
            <pc:docMk/>
            <pc:sldMk cId="2801438718" sldId="305"/>
            <ac:picMk id="7" creationId="{696BA55F-14C4-47B6-B7E8-64CDF7A94EE6}"/>
          </ac:picMkLst>
        </pc:picChg>
        <pc:picChg chg="add mod">
          <ac:chgData name="Guest User" userId="S::urn:spo:anon#e13e15c0f8915c4875cad64dac79304c51e9fee1bfb730353f0187b972d5dfca::" providerId="AD" clId="Web-{416C78F5-BC26-1DED-4B1A-1EAE51468B59}" dt="2019-09-25T21:57:42.256" v="234" actId="1076"/>
          <ac:picMkLst>
            <pc:docMk/>
            <pc:sldMk cId="2801438718" sldId="305"/>
            <ac:picMk id="9" creationId="{347865BF-D96A-4E73-BC3E-36FA4F8C1E15}"/>
          </ac:picMkLst>
        </pc:picChg>
        <pc:picChg chg="add mod">
          <ac:chgData name="Guest User" userId="S::urn:spo:anon#e13e15c0f8915c4875cad64dac79304c51e9fee1bfb730353f0187b972d5dfca::" providerId="AD" clId="Web-{416C78F5-BC26-1DED-4B1A-1EAE51468B59}" dt="2019-09-25T21:57:49.506" v="236" actId="1076"/>
          <ac:picMkLst>
            <pc:docMk/>
            <pc:sldMk cId="2801438718" sldId="305"/>
            <ac:picMk id="11" creationId="{B3BC4482-9130-4D78-AF61-DB0574DEAE59}"/>
          </ac:picMkLst>
        </pc:picChg>
      </pc:sldChg>
      <pc:sldChg chg="addSp delSp modSp">
        <pc:chgData name="Guest User" userId="S::urn:spo:anon#e13e15c0f8915c4875cad64dac79304c51e9fee1bfb730353f0187b972d5dfca::" providerId="AD" clId="Web-{416C78F5-BC26-1DED-4B1A-1EAE51468B59}" dt="2019-09-25T22:20:43.775" v="777" actId="1076"/>
        <pc:sldMkLst>
          <pc:docMk/>
          <pc:sldMk cId="3367797005" sldId="316"/>
        </pc:sldMkLst>
        <pc:spChg chg="mod">
          <ac:chgData name="Guest User" userId="S::urn:spo:anon#e13e15c0f8915c4875cad64dac79304c51e9fee1bfb730353f0187b972d5dfca::" providerId="AD" clId="Web-{416C78F5-BC26-1DED-4B1A-1EAE51468B59}" dt="2019-09-25T22:20:39.916" v="776" actId="20577"/>
          <ac:spMkLst>
            <pc:docMk/>
            <pc:sldMk cId="3367797005" sldId="316"/>
            <ac:spMk id="178" creationId="{00000000-0000-0000-0000-000000000000}"/>
          </ac:spMkLst>
        </pc:spChg>
        <pc:spChg chg="mod">
          <ac:chgData name="Guest User" userId="S::urn:spo:anon#e13e15c0f8915c4875cad64dac79304c51e9fee1bfb730353f0187b972d5dfca::" providerId="AD" clId="Web-{416C78F5-BC26-1DED-4B1A-1EAE51468B59}" dt="2019-09-25T22:18:15.757" v="757" actId="20577"/>
          <ac:spMkLst>
            <pc:docMk/>
            <pc:sldMk cId="3367797005" sldId="316"/>
            <ac:spMk id="179" creationId="{00000000-0000-0000-0000-000000000000}"/>
          </ac:spMkLst>
        </pc:spChg>
        <pc:spChg chg="del">
          <ac:chgData name="Guest User" userId="S::urn:spo:anon#e13e15c0f8915c4875cad64dac79304c51e9fee1bfb730353f0187b972d5dfca::" providerId="AD" clId="Web-{416C78F5-BC26-1DED-4B1A-1EAE51468B59}" dt="2019-09-25T22:00:16.271" v="237"/>
          <ac:spMkLst>
            <pc:docMk/>
            <pc:sldMk cId="3367797005" sldId="316"/>
            <ac:spMk id="182" creationId="{00000000-0000-0000-0000-000000000000}"/>
          </ac:spMkLst>
        </pc:spChg>
        <pc:picChg chg="add mod">
          <ac:chgData name="Guest User" userId="S::urn:spo:anon#e13e15c0f8915c4875cad64dac79304c51e9fee1bfb730353f0187b972d5dfca::" providerId="AD" clId="Web-{416C78F5-BC26-1DED-4B1A-1EAE51468B59}" dt="2019-09-25T22:20:43.775" v="777" actId="1076"/>
          <ac:picMkLst>
            <pc:docMk/>
            <pc:sldMk cId="3367797005" sldId="316"/>
            <ac:picMk id="2" creationId="{AA18E049-D4D2-4420-88F9-1691145D7F58}"/>
          </ac:picMkLst>
        </pc:picChg>
      </pc:sldChg>
    </pc:docChg>
  </pc:docChgLst>
</pc:chgInfo>
</file>

<file path=ppt/comments/comment1.xml><?xml version="1.0" encoding="utf-8"?>
<p:cmLst xmlns:a="http://schemas.openxmlformats.org/drawingml/2006/main" xmlns:r="http://schemas.openxmlformats.org/officeDocument/2006/relationships" xmlns:p="http://schemas.openxmlformats.org/presentationml/2006/main">
  <p:cm authorId="0" dt="2018-10-06T21:45:13.652" idx="4">
    <p:pos x="132" y="113"/>
    <p:text>I like!</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2104480" y="685800"/>
            <a:ext cx="26496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www.glencanyon.org/why-glen-canyon/"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p: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TO do list </a:t>
            </a:r>
          </a:p>
          <a:p>
            <a:pPr marL="0" lvl="0" indent="0" algn="l" rtl="0">
              <a:spcBef>
                <a:spcPts val="0"/>
              </a:spcBef>
              <a:spcAft>
                <a:spcPts val="0"/>
              </a:spcAft>
              <a:buNone/>
            </a:pPr>
            <a:endParaRPr lang="en"/>
          </a:p>
          <a:p>
            <a:pPr marL="0" lvl="0" indent="0" algn="l" rtl="0">
              <a:spcBef>
                <a:spcPts val="0"/>
              </a:spcBef>
              <a:spcAft>
                <a:spcPts val="0"/>
              </a:spcAft>
              <a:buNone/>
            </a:pPr>
            <a:r>
              <a:rPr lang="en" dirty="0"/>
              <a:t>Geology page </a:t>
            </a:r>
          </a:p>
          <a:p>
            <a:pPr marL="228600" lvl="0" indent="-228600" algn="l" rtl="0">
              <a:spcBef>
                <a:spcPts val="0"/>
              </a:spcBef>
              <a:spcAft>
                <a:spcPts val="0"/>
              </a:spcAft>
              <a:buAutoNum type="arabicPeriod"/>
            </a:pPr>
            <a:r>
              <a:rPr lang="en-US" dirty="0"/>
              <a:t>G</a:t>
            </a:r>
            <a:r>
              <a:rPr lang="en" dirty="0"/>
              <a:t>et a clear essential question (geology question) </a:t>
            </a:r>
          </a:p>
          <a:p>
            <a:pPr marL="228600" lvl="0" indent="-228600" algn="l" rtl="0">
              <a:spcBef>
                <a:spcPts val="0"/>
              </a:spcBef>
              <a:spcAft>
                <a:spcPts val="0"/>
              </a:spcAft>
              <a:buAutoNum type="arabicPeriod"/>
            </a:pPr>
            <a:r>
              <a:rPr lang="en" dirty="0"/>
              <a:t> Provide some information about this spot </a:t>
            </a:r>
          </a:p>
          <a:p>
            <a:pPr marL="228600" lvl="0" indent="-228600" algn="l" rtl="0">
              <a:spcBef>
                <a:spcPts val="0"/>
              </a:spcBef>
              <a:spcAft>
                <a:spcPts val="0"/>
              </a:spcAft>
              <a:buAutoNum type="arabicPeriod"/>
            </a:pPr>
            <a:r>
              <a:rPr lang="en" dirty="0"/>
              <a:t>Interactive </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05025" y="685800"/>
            <a:ext cx="2649538" cy="3429000"/>
          </a:xfrm>
        </p:spPr>
      </p:sp>
      <p:sp>
        <p:nvSpPr>
          <p:cNvPr id="3" name="Notes Placeholder 2"/>
          <p:cNvSpPr>
            <a:spLocks noGrp="1"/>
          </p:cNvSpPr>
          <p:nvPr>
            <p:ph type="body" idx="1"/>
          </p:nvPr>
        </p:nvSpPr>
        <p:spPr/>
        <p:txBody>
          <a:bodyPr/>
          <a:lstStyle/>
          <a:p>
            <a:r>
              <a:rPr lang="en-US">
                <a:hlinkClick r:id="rId3"/>
              </a:rPr>
              <a:t>https://www.glencanyon.org/why-glen-canyon/</a:t>
            </a:r>
            <a:endParaRPr lang="en-US"/>
          </a:p>
        </p:txBody>
      </p:sp>
    </p:spTree>
    <p:extLst>
      <p:ext uri="{BB962C8B-B14F-4D97-AF65-F5344CB8AC3E}">
        <p14:creationId xmlns:p14="http://schemas.microsoft.com/office/powerpoint/2010/main" val="17209498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4317c0d8c7_0_41: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4317c0d8c7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33918ecc8d_0_1268: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3" name="Google Shape;323;g33918ecc8d_0_12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Google Shape;436;g43aaa579e5_0_533: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7" name="Google Shape;437;g43aaa579e5_0_5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661030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05025" y="685800"/>
            <a:ext cx="2649538" cy="3429000"/>
          </a:xfrm>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US" sz="1100">
                <a:latin typeface="Old Standard TT"/>
                <a:ea typeface="Old Standard TT"/>
                <a:cs typeface="Old Standard TT"/>
                <a:sym typeface="Old Standard TT"/>
              </a:rPr>
              <a:t>Hoodoo: noun</a:t>
            </a:r>
          </a:p>
          <a:p>
            <a:pPr marL="0" lvl="0" indent="0" algn="l" rtl="0">
              <a:spcBef>
                <a:spcPts val="0"/>
              </a:spcBef>
              <a:spcAft>
                <a:spcPts val="0"/>
              </a:spcAft>
              <a:buNone/>
            </a:pPr>
            <a:r>
              <a:rPr lang="en-US" sz="1100">
                <a:latin typeface="Old Standard TT"/>
                <a:ea typeface="Old Standard TT"/>
                <a:cs typeface="Old Standard TT"/>
                <a:sym typeface="Old Standard TT"/>
              </a:rPr>
              <a:t>A hoodoo is a pinnacle or odd-shaped rock left standing from the forces of weathering and erosion. </a:t>
            </a:r>
          </a:p>
          <a:p>
            <a:pPr marL="0" lvl="0" indent="0" algn="l" rtl="0">
              <a:spcBef>
                <a:spcPts val="0"/>
              </a:spcBef>
              <a:spcAft>
                <a:spcPts val="0"/>
              </a:spcAft>
              <a:buNone/>
            </a:pPr>
            <a:endParaRPr lang="en-US" sz="1100">
              <a:latin typeface="Old Standard TT"/>
              <a:ea typeface="Old Standard TT"/>
              <a:cs typeface="Old Standard TT"/>
              <a:sym typeface="Old Standard TT"/>
            </a:endParaRPr>
          </a:p>
          <a:p>
            <a:pPr marL="0" lvl="0" indent="0" algn="l" rtl="0">
              <a:spcBef>
                <a:spcPts val="0"/>
              </a:spcBef>
              <a:spcAft>
                <a:spcPts val="0"/>
              </a:spcAft>
              <a:buNone/>
            </a:pPr>
            <a:r>
              <a:rPr lang="en-US" sz="1100">
                <a:latin typeface="Old Standard TT"/>
                <a:ea typeface="Old Standard TT"/>
                <a:cs typeface="Old Standard TT"/>
                <a:sym typeface="Old Standard TT"/>
              </a:rPr>
              <a:t>Hoodoos don’t grow like trees but are eroded out of the cliffs where rows of narrow walls form. There thin walls of rock are called fins. </a:t>
            </a:r>
            <a:r>
              <a:rPr lang="en-US" sz="1100" b="1">
                <a:latin typeface="Old Standard TT"/>
                <a:ea typeface="Old Standard TT"/>
                <a:cs typeface="Old Standard TT"/>
                <a:sym typeface="Old Standard TT"/>
              </a:rPr>
              <a:t>Frost-wedging</a:t>
            </a:r>
            <a:r>
              <a:rPr lang="en-US" sz="1100">
                <a:latin typeface="Old Standard TT"/>
                <a:ea typeface="Old Standard TT"/>
                <a:cs typeface="Old Standard TT"/>
                <a:sym typeface="Old Standard TT"/>
              </a:rPr>
              <a:t> enlarges cracks in the fins, creating holes or windows. As windows grow, their tops eventually collapse, leveling a </a:t>
            </a:r>
            <a:r>
              <a:rPr lang="en-US" sz="1100" err="1">
                <a:latin typeface="Old Standard TT"/>
                <a:ea typeface="Old Standard TT"/>
                <a:cs typeface="Old Standard TT"/>
                <a:sym typeface="Old Standard TT"/>
              </a:rPr>
              <a:t>comn</a:t>
            </a:r>
            <a:r>
              <a:rPr lang="en-US" sz="1100">
                <a:latin typeface="Old Standard TT"/>
                <a:ea typeface="Old Standard TT"/>
                <a:cs typeface="Old Standard TT"/>
                <a:sym typeface="Old Standard TT"/>
              </a:rPr>
              <a:t>. Rain further dissolves and sculpts there limestone pillars into bulbous spires called hoodoos. </a:t>
            </a:r>
          </a:p>
          <a:p>
            <a:pPr marL="0" lvl="0" indent="0" algn="l" rtl="0">
              <a:spcBef>
                <a:spcPts val="0"/>
              </a:spcBef>
              <a:spcAft>
                <a:spcPts val="0"/>
              </a:spcAft>
              <a:buNone/>
            </a:pPr>
            <a:endParaRPr lang="en-US" sz="1100">
              <a:latin typeface="Old Standard TT"/>
              <a:ea typeface="Old Standard TT"/>
              <a:cs typeface="Old Standard TT"/>
              <a:sym typeface="Old Standard TT"/>
            </a:endParaRPr>
          </a:p>
          <a:p>
            <a:pPr marL="0" lvl="0" indent="0" algn="l" rtl="0">
              <a:spcBef>
                <a:spcPts val="0"/>
              </a:spcBef>
              <a:spcAft>
                <a:spcPts val="0"/>
              </a:spcAft>
              <a:buNone/>
            </a:pPr>
            <a:r>
              <a:rPr lang="en-US" sz="1100">
                <a:latin typeface="Old Standard TT"/>
                <a:ea typeface="Old Standard TT"/>
                <a:cs typeface="Old Standard TT"/>
                <a:sym typeface="Old Standard TT"/>
              </a:rPr>
              <a:t>The delicate </a:t>
            </a:r>
            <a:r>
              <a:rPr lang="en-US" sz="1100" b="1">
                <a:latin typeface="Old Standard TT"/>
                <a:ea typeface="Old Standard TT"/>
                <a:cs typeface="Old Standard TT"/>
                <a:sym typeface="Old Standard TT"/>
              </a:rPr>
              <a:t>climate</a:t>
            </a:r>
            <a:r>
              <a:rPr lang="en-US" sz="1100">
                <a:latin typeface="Old Standard TT"/>
                <a:ea typeface="Old Standard TT"/>
                <a:cs typeface="Old Standard TT"/>
                <a:sym typeface="Old Standard TT"/>
              </a:rPr>
              <a:t> balance between snow and rain ensures that new hoodoos will emerge while emerge while others become reduced to lumps of clay. </a:t>
            </a:r>
          </a:p>
          <a:p>
            <a:endParaRPr lang="en-US"/>
          </a:p>
        </p:txBody>
      </p:sp>
    </p:spTree>
    <p:extLst>
      <p:ext uri="{BB962C8B-B14F-4D97-AF65-F5344CB8AC3E}">
        <p14:creationId xmlns:p14="http://schemas.microsoft.com/office/powerpoint/2010/main" val="30119996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4317c0d8c7_0_41: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4317c0d8c7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641504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43aaa579e5_5_27: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 name="Google Shape;206;g43aaa579e5_5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33918ecc8d_0_1262: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33918ecc8d_0_12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Google Shape;436;g43aaa579e5_0_533: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7" name="Google Shape;437;g43aaa579e5_0_5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822328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05025" y="685800"/>
            <a:ext cx="2649538"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0782917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43ad59e0af_0_0: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43ad59e0a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4317c0d8c7_0_51: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4317c0d8c7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g43b14c40f5_0_0: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5" name="Google Shape;405;g43b14c40f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Google Shape;436;g43aaa579e5_0_533: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7" name="Google Shape;437;g43aaa579e5_0_5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4073859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g36bd407277_0_5: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9" name="Google Shape;289;g36bd407277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43aaa579e5_0_882: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43aaa579e5_0_8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Google Shape;436;g43aaa579e5_0_533: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7" name="Google Shape;437;g43aaa579e5_0_5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2050857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Google Shape;436;g43aaa579e5_0_533: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7" name="Google Shape;437;g43aaa579e5_0_5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4472813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g4342c4ae23_0_8: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2" name="Google Shape;422;g4342c4ae23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g4342c4ae23_0_16: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9" name="Google Shape;429;g4342c4ae23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43b0c1debf_0_0: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43b0c1deb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43bbf5ae52_0_0: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 name="Google Shape;66;g43bbf5ae5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05025" y="685800"/>
            <a:ext cx="2649538"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8501271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05025" y="685800"/>
            <a:ext cx="2649538" cy="3429000"/>
          </a:xfrm>
        </p:spPr>
      </p:sp>
      <p:sp>
        <p:nvSpPr>
          <p:cNvPr id="3" name="Notes Placeholder 2"/>
          <p:cNvSpPr>
            <a:spLocks noGrp="1"/>
          </p:cNvSpPr>
          <p:nvPr>
            <p:ph type="body" idx="1"/>
          </p:nvPr>
        </p:nvSpPr>
        <p:spPr/>
        <p:txBody>
          <a:bodyPr/>
          <a:lstStyle/>
          <a:p>
            <a:r>
              <a:rPr lang="en-US"/>
              <a:t>Many be you can do somethings </a:t>
            </a:r>
          </a:p>
        </p:txBody>
      </p:sp>
    </p:spTree>
    <p:extLst>
      <p:ext uri="{BB962C8B-B14F-4D97-AF65-F5344CB8AC3E}">
        <p14:creationId xmlns:p14="http://schemas.microsoft.com/office/powerpoint/2010/main" val="33225622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4317c0d8c7_0_11: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4317c0d8c7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g36bd407277_0_20: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 name="Google Shape;316;g36bd407277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Google Shape;436;g43aaa579e5_0_533: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7" name="Google Shape;437;g43aaa579e5_0_5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a:off x="0" y="196"/>
            <a:ext cx="7772400" cy="3347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 name="Google Shape;11;p2"/>
          <p:cNvCxnSpPr/>
          <p:nvPr/>
        </p:nvCxnSpPr>
        <p:spPr>
          <a:xfrm>
            <a:off x="545644" y="7035111"/>
            <a:ext cx="331800" cy="0"/>
          </a:xfrm>
          <a:prstGeom prst="straightConnector1">
            <a:avLst/>
          </a:prstGeom>
          <a:noFill/>
          <a:ln w="28575" cap="flat" cmpd="sng">
            <a:solidFill>
              <a:schemeClr val="accent1"/>
            </a:solidFill>
            <a:prstDash val="solid"/>
            <a:round/>
            <a:headEnd type="none" w="sm" len="sm"/>
            <a:tailEnd type="none" w="sm" len="sm"/>
          </a:ln>
        </p:spPr>
      </p:cxnSp>
      <p:sp>
        <p:nvSpPr>
          <p:cNvPr id="12" name="Google Shape;12;p2"/>
          <p:cNvSpPr txBox="1">
            <a:spLocks noGrp="1"/>
          </p:cNvSpPr>
          <p:nvPr>
            <p:ph type="ctrTitle"/>
          </p:nvPr>
        </p:nvSpPr>
        <p:spPr>
          <a:xfrm>
            <a:off x="435795" y="3702453"/>
            <a:ext cx="6900900" cy="2977800"/>
          </a:xfrm>
          <a:prstGeom prst="rect">
            <a:avLst/>
          </a:prstGeom>
        </p:spPr>
        <p:txBody>
          <a:bodyPr spcFirstLastPara="1" wrap="square" lIns="91425" tIns="91425" rIns="91425" bIns="91425" anchor="b" anchorCtr="0">
            <a:noAutofit/>
          </a:bodyPr>
          <a:lstStyle>
            <a:lvl1pPr lvl="0">
              <a:spcBef>
                <a:spcPts val="0"/>
              </a:spcBef>
              <a:spcAft>
                <a:spcPts val="0"/>
              </a:spcAft>
              <a:buClr>
                <a:schemeClr val="accent1"/>
              </a:buClr>
              <a:buSzPts val="4200"/>
              <a:buNone/>
              <a:defRPr sz="4200">
                <a:solidFill>
                  <a:schemeClr val="accent1"/>
                </a:solidFill>
              </a:defRPr>
            </a:lvl1pPr>
            <a:lvl2pPr lvl="1">
              <a:spcBef>
                <a:spcPts val="0"/>
              </a:spcBef>
              <a:spcAft>
                <a:spcPts val="0"/>
              </a:spcAft>
              <a:buClr>
                <a:schemeClr val="accent1"/>
              </a:buClr>
              <a:buSzPts val="4200"/>
              <a:buNone/>
              <a:defRPr sz="4200">
                <a:solidFill>
                  <a:schemeClr val="accent1"/>
                </a:solidFill>
              </a:defRPr>
            </a:lvl2pPr>
            <a:lvl3pPr lvl="2">
              <a:spcBef>
                <a:spcPts val="0"/>
              </a:spcBef>
              <a:spcAft>
                <a:spcPts val="0"/>
              </a:spcAft>
              <a:buClr>
                <a:schemeClr val="accent1"/>
              </a:buClr>
              <a:buSzPts val="4200"/>
              <a:buNone/>
              <a:defRPr sz="4200">
                <a:solidFill>
                  <a:schemeClr val="accent1"/>
                </a:solidFill>
              </a:defRPr>
            </a:lvl3pPr>
            <a:lvl4pPr lvl="3">
              <a:spcBef>
                <a:spcPts val="0"/>
              </a:spcBef>
              <a:spcAft>
                <a:spcPts val="0"/>
              </a:spcAft>
              <a:buClr>
                <a:schemeClr val="accent1"/>
              </a:buClr>
              <a:buSzPts val="4200"/>
              <a:buNone/>
              <a:defRPr sz="4200">
                <a:solidFill>
                  <a:schemeClr val="accent1"/>
                </a:solidFill>
              </a:defRPr>
            </a:lvl4pPr>
            <a:lvl5pPr lvl="4">
              <a:spcBef>
                <a:spcPts val="0"/>
              </a:spcBef>
              <a:spcAft>
                <a:spcPts val="0"/>
              </a:spcAft>
              <a:buClr>
                <a:schemeClr val="accent1"/>
              </a:buClr>
              <a:buSzPts val="4200"/>
              <a:buNone/>
              <a:defRPr sz="4200">
                <a:solidFill>
                  <a:schemeClr val="accent1"/>
                </a:solidFill>
              </a:defRPr>
            </a:lvl5pPr>
            <a:lvl6pPr lvl="5">
              <a:spcBef>
                <a:spcPts val="0"/>
              </a:spcBef>
              <a:spcAft>
                <a:spcPts val="0"/>
              </a:spcAft>
              <a:buClr>
                <a:schemeClr val="accent1"/>
              </a:buClr>
              <a:buSzPts val="4200"/>
              <a:buNone/>
              <a:defRPr sz="4200">
                <a:solidFill>
                  <a:schemeClr val="accent1"/>
                </a:solidFill>
              </a:defRPr>
            </a:lvl6pPr>
            <a:lvl7pPr lvl="6">
              <a:spcBef>
                <a:spcPts val="0"/>
              </a:spcBef>
              <a:spcAft>
                <a:spcPts val="0"/>
              </a:spcAft>
              <a:buClr>
                <a:schemeClr val="accent1"/>
              </a:buClr>
              <a:buSzPts val="4200"/>
              <a:buNone/>
              <a:defRPr sz="4200">
                <a:solidFill>
                  <a:schemeClr val="accent1"/>
                </a:solidFill>
              </a:defRPr>
            </a:lvl7pPr>
            <a:lvl8pPr lvl="7">
              <a:spcBef>
                <a:spcPts val="0"/>
              </a:spcBef>
              <a:spcAft>
                <a:spcPts val="0"/>
              </a:spcAft>
              <a:buClr>
                <a:schemeClr val="accent1"/>
              </a:buClr>
              <a:buSzPts val="4200"/>
              <a:buNone/>
              <a:defRPr sz="4200">
                <a:solidFill>
                  <a:schemeClr val="accent1"/>
                </a:solidFill>
              </a:defRPr>
            </a:lvl8pPr>
            <a:lvl9pPr lvl="8">
              <a:spcBef>
                <a:spcPts val="0"/>
              </a:spcBef>
              <a:spcAft>
                <a:spcPts val="0"/>
              </a:spcAft>
              <a:buClr>
                <a:schemeClr val="accent1"/>
              </a:buClr>
              <a:buSzPts val="4200"/>
              <a:buNone/>
              <a:defRPr sz="4200">
                <a:solidFill>
                  <a:schemeClr val="accent1"/>
                </a:solidFill>
              </a:defRPr>
            </a:lvl9pPr>
          </a:lstStyle>
          <a:p>
            <a:endParaRPr/>
          </a:p>
        </p:txBody>
      </p:sp>
      <p:sp>
        <p:nvSpPr>
          <p:cNvPr id="13" name="Google Shape;13;p2"/>
          <p:cNvSpPr txBox="1">
            <a:spLocks noGrp="1"/>
          </p:cNvSpPr>
          <p:nvPr>
            <p:ph type="subTitle" idx="1"/>
          </p:nvPr>
        </p:nvSpPr>
        <p:spPr>
          <a:xfrm>
            <a:off x="435795" y="7510583"/>
            <a:ext cx="6900900" cy="15399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accent2"/>
              </a:buClr>
              <a:buSzPts val="2400"/>
              <a:buNone/>
              <a:defRPr sz="2400">
                <a:solidFill>
                  <a:schemeClr val="accent2"/>
                </a:solidFill>
              </a:defRPr>
            </a:lvl1pPr>
            <a:lvl2pPr lvl="1">
              <a:lnSpc>
                <a:spcPct val="100000"/>
              </a:lnSpc>
              <a:spcBef>
                <a:spcPts val="0"/>
              </a:spcBef>
              <a:spcAft>
                <a:spcPts val="0"/>
              </a:spcAft>
              <a:buClr>
                <a:schemeClr val="accent2"/>
              </a:buClr>
              <a:buSzPts val="2400"/>
              <a:buNone/>
              <a:defRPr sz="2400">
                <a:solidFill>
                  <a:schemeClr val="accent2"/>
                </a:solidFill>
              </a:defRPr>
            </a:lvl2pPr>
            <a:lvl3pPr lvl="2">
              <a:lnSpc>
                <a:spcPct val="100000"/>
              </a:lnSpc>
              <a:spcBef>
                <a:spcPts val="0"/>
              </a:spcBef>
              <a:spcAft>
                <a:spcPts val="0"/>
              </a:spcAft>
              <a:buClr>
                <a:schemeClr val="accent2"/>
              </a:buClr>
              <a:buSzPts val="2400"/>
              <a:buNone/>
              <a:defRPr sz="2400">
                <a:solidFill>
                  <a:schemeClr val="accent2"/>
                </a:solidFill>
              </a:defRPr>
            </a:lvl3pPr>
            <a:lvl4pPr lvl="3">
              <a:lnSpc>
                <a:spcPct val="100000"/>
              </a:lnSpc>
              <a:spcBef>
                <a:spcPts val="0"/>
              </a:spcBef>
              <a:spcAft>
                <a:spcPts val="0"/>
              </a:spcAft>
              <a:buClr>
                <a:schemeClr val="accent2"/>
              </a:buClr>
              <a:buSzPts val="2400"/>
              <a:buNone/>
              <a:defRPr sz="2400">
                <a:solidFill>
                  <a:schemeClr val="accent2"/>
                </a:solidFill>
              </a:defRPr>
            </a:lvl4pPr>
            <a:lvl5pPr lvl="4">
              <a:lnSpc>
                <a:spcPct val="100000"/>
              </a:lnSpc>
              <a:spcBef>
                <a:spcPts val="0"/>
              </a:spcBef>
              <a:spcAft>
                <a:spcPts val="0"/>
              </a:spcAft>
              <a:buClr>
                <a:schemeClr val="accent2"/>
              </a:buClr>
              <a:buSzPts val="2400"/>
              <a:buNone/>
              <a:defRPr sz="2400">
                <a:solidFill>
                  <a:schemeClr val="accent2"/>
                </a:solidFill>
              </a:defRPr>
            </a:lvl5pPr>
            <a:lvl6pPr lvl="5">
              <a:lnSpc>
                <a:spcPct val="100000"/>
              </a:lnSpc>
              <a:spcBef>
                <a:spcPts val="0"/>
              </a:spcBef>
              <a:spcAft>
                <a:spcPts val="0"/>
              </a:spcAft>
              <a:buClr>
                <a:schemeClr val="accent2"/>
              </a:buClr>
              <a:buSzPts val="2400"/>
              <a:buNone/>
              <a:defRPr sz="2400">
                <a:solidFill>
                  <a:schemeClr val="accent2"/>
                </a:solidFill>
              </a:defRPr>
            </a:lvl6pPr>
            <a:lvl7pPr lvl="6">
              <a:lnSpc>
                <a:spcPct val="100000"/>
              </a:lnSpc>
              <a:spcBef>
                <a:spcPts val="0"/>
              </a:spcBef>
              <a:spcAft>
                <a:spcPts val="0"/>
              </a:spcAft>
              <a:buClr>
                <a:schemeClr val="accent2"/>
              </a:buClr>
              <a:buSzPts val="2400"/>
              <a:buNone/>
              <a:defRPr sz="2400">
                <a:solidFill>
                  <a:schemeClr val="accent2"/>
                </a:solidFill>
              </a:defRPr>
            </a:lvl7pPr>
            <a:lvl8pPr lvl="7">
              <a:lnSpc>
                <a:spcPct val="100000"/>
              </a:lnSpc>
              <a:spcBef>
                <a:spcPts val="0"/>
              </a:spcBef>
              <a:spcAft>
                <a:spcPts val="0"/>
              </a:spcAft>
              <a:buClr>
                <a:schemeClr val="accent2"/>
              </a:buClr>
              <a:buSzPts val="2400"/>
              <a:buNone/>
              <a:defRPr sz="2400">
                <a:solidFill>
                  <a:schemeClr val="accent2"/>
                </a:solidFill>
              </a:defRPr>
            </a:lvl8pPr>
            <a:lvl9pPr lvl="8">
              <a:lnSpc>
                <a:spcPct val="100000"/>
              </a:lnSpc>
              <a:spcBef>
                <a:spcPts val="0"/>
              </a:spcBef>
              <a:spcAft>
                <a:spcPts val="0"/>
              </a:spcAft>
              <a:buClr>
                <a:schemeClr val="accent2"/>
              </a:buClr>
              <a:buSzPts val="2400"/>
              <a:buNone/>
              <a:defRPr sz="2400">
                <a:solidFill>
                  <a:schemeClr val="accent2"/>
                </a:solidFill>
              </a:defRPr>
            </a:lvl9pPr>
          </a:lstStyle>
          <a:p>
            <a:endParaRPr/>
          </a:p>
        </p:txBody>
      </p:sp>
      <p:sp>
        <p:nvSpPr>
          <p:cNvPr id="14" name="Google Shape;14;p2"/>
          <p:cNvSpPr txBox="1">
            <a:spLocks noGrp="1"/>
          </p:cNvSpPr>
          <p:nvPr>
            <p:ph type="sldNum" idx="12"/>
          </p:nvPr>
        </p:nvSpPr>
        <p:spPr>
          <a:xfrm>
            <a:off x="7201589" y="9119180"/>
            <a:ext cx="466500" cy="769800"/>
          </a:xfrm>
          <a:prstGeom prst="rect">
            <a:avLst/>
          </a:prstGeom>
        </p:spPr>
        <p:txBody>
          <a:bodyPr spcFirstLastPara="1" wrap="square" lIns="91425" tIns="91425" rIns="91425" bIns="91425" anchor="ctr" anchorCtr="0">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9"/>
        <p:cNvGrpSpPr/>
        <p:nvPr/>
      </p:nvGrpSpPr>
      <p:grpSpPr>
        <a:xfrm>
          <a:off x="0" y="0"/>
          <a:ext cx="0" cy="0"/>
          <a:chOff x="0" y="0"/>
          <a:chExt cx="0" cy="0"/>
        </a:xfrm>
      </p:grpSpPr>
      <p:sp>
        <p:nvSpPr>
          <p:cNvPr id="50" name="Google Shape;50;p11"/>
          <p:cNvSpPr txBox="1">
            <a:spLocks noGrp="1"/>
          </p:cNvSpPr>
          <p:nvPr>
            <p:ph type="title" hasCustomPrompt="1"/>
          </p:nvPr>
        </p:nvSpPr>
        <p:spPr>
          <a:xfrm>
            <a:off x="264945" y="2033093"/>
            <a:ext cx="7242600" cy="4119000"/>
          </a:xfrm>
          <a:prstGeom prst="rect">
            <a:avLst/>
          </a:prstGeom>
        </p:spPr>
        <p:txBody>
          <a:bodyPr spcFirstLastPara="1" wrap="square" lIns="91425" tIns="91425" rIns="91425" bIns="91425" anchor="b" anchorCtr="0">
            <a:noAutofit/>
          </a:bodyPr>
          <a:lstStyle>
            <a:lvl1pPr lvl="0" algn="ctr">
              <a:spcBef>
                <a:spcPts val="0"/>
              </a:spcBef>
              <a:spcAft>
                <a:spcPts val="0"/>
              </a:spcAft>
              <a:buSzPts val="14000"/>
              <a:buNone/>
              <a:defRPr sz="14000" b="1"/>
            </a:lvl1pPr>
            <a:lvl2pPr lvl="1" algn="ctr">
              <a:spcBef>
                <a:spcPts val="0"/>
              </a:spcBef>
              <a:spcAft>
                <a:spcPts val="0"/>
              </a:spcAft>
              <a:buSzPts val="14000"/>
              <a:buNone/>
              <a:defRPr sz="14000" b="1"/>
            </a:lvl2pPr>
            <a:lvl3pPr lvl="2" algn="ctr">
              <a:spcBef>
                <a:spcPts val="0"/>
              </a:spcBef>
              <a:spcAft>
                <a:spcPts val="0"/>
              </a:spcAft>
              <a:buSzPts val="14000"/>
              <a:buNone/>
              <a:defRPr sz="14000" b="1"/>
            </a:lvl3pPr>
            <a:lvl4pPr lvl="3" algn="ctr">
              <a:spcBef>
                <a:spcPts val="0"/>
              </a:spcBef>
              <a:spcAft>
                <a:spcPts val="0"/>
              </a:spcAft>
              <a:buSzPts val="14000"/>
              <a:buNone/>
              <a:defRPr sz="14000" b="1"/>
            </a:lvl4pPr>
            <a:lvl5pPr lvl="4" algn="ctr">
              <a:spcBef>
                <a:spcPts val="0"/>
              </a:spcBef>
              <a:spcAft>
                <a:spcPts val="0"/>
              </a:spcAft>
              <a:buSzPts val="14000"/>
              <a:buNone/>
              <a:defRPr sz="14000" b="1"/>
            </a:lvl5pPr>
            <a:lvl6pPr lvl="5" algn="ctr">
              <a:spcBef>
                <a:spcPts val="0"/>
              </a:spcBef>
              <a:spcAft>
                <a:spcPts val="0"/>
              </a:spcAft>
              <a:buSzPts val="14000"/>
              <a:buNone/>
              <a:defRPr sz="14000" b="1"/>
            </a:lvl6pPr>
            <a:lvl7pPr lvl="6" algn="ctr">
              <a:spcBef>
                <a:spcPts val="0"/>
              </a:spcBef>
              <a:spcAft>
                <a:spcPts val="0"/>
              </a:spcAft>
              <a:buSzPts val="14000"/>
              <a:buNone/>
              <a:defRPr sz="14000" b="1"/>
            </a:lvl7pPr>
            <a:lvl8pPr lvl="7" algn="ctr">
              <a:spcBef>
                <a:spcPts val="0"/>
              </a:spcBef>
              <a:spcAft>
                <a:spcPts val="0"/>
              </a:spcAft>
              <a:buSzPts val="14000"/>
              <a:buNone/>
              <a:defRPr sz="14000" b="1"/>
            </a:lvl8pPr>
            <a:lvl9pPr lvl="8" algn="ctr">
              <a:spcBef>
                <a:spcPts val="0"/>
              </a:spcBef>
              <a:spcAft>
                <a:spcPts val="0"/>
              </a:spcAft>
              <a:buSzPts val="14000"/>
              <a:buNone/>
              <a:defRPr sz="14000" b="1"/>
            </a:lvl9pPr>
          </a:lstStyle>
          <a:p>
            <a:r>
              <a:t>xx%</a:t>
            </a:r>
          </a:p>
        </p:txBody>
      </p:sp>
      <p:sp>
        <p:nvSpPr>
          <p:cNvPr id="51" name="Google Shape;51;p11"/>
          <p:cNvSpPr txBox="1">
            <a:spLocks noGrp="1"/>
          </p:cNvSpPr>
          <p:nvPr>
            <p:ph type="body" idx="1"/>
          </p:nvPr>
        </p:nvSpPr>
        <p:spPr>
          <a:xfrm>
            <a:off x="264945" y="6313364"/>
            <a:ext cx="7242600" cy="25437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52" name="Google Shape;52;p11"/>
          <p:cNvSpPr txBox="1">
            <a:spLocks noGrp="1"/>
          </p:cNvSpPr>
          <p:nvPr>
            <p:ph type="sldNum" idx="12"/>
          </p:nvPr>
        </p:nvSpPr>
        <p:spPr>
          <a:xfrm>
            <a:off x="7201589" y="9119180"/>
            <a:ext cx="466500" cy="769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12"/>
          <p:cNvSpPr txBox="1">
            <a:spLocks noGrp="1"/>
          </p:cNvSpPr>
          <p:nvPr>
            <p:ph type="sldNum" idx="12"/>
          </p:nvPr>
        </p:nvSpPr>
        <p:spPr>
          <a:xfrm>
            <a:off x="7201589" y="9119180"/>
            <a:ext cx="466500" cy="769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
        <p:cNvGrpSpPr/>
        <p:nvPr/>
      </p:nvGrpSpPr>
      <p:grpSpPr>
        <a:xfrm>
          <a:off x="0" y="0"/>
          <a:ext cx="0" cy="0"/>
          <a:chOff x="0" y="0"/>
          <a:chExt cx="0" cy="0"/>
        </a:xfrm>
      </p:grpSpPr>
      <p:cxnSp>
        <p:nvCxnSpPr>
          <p:cNvPr id="16" name="Google Shape;16;p3"/>
          <p:cNvCxnSpPr/>
          <p:nvPr/>
        </p:nvCxnSpPr>
        <p:spPr>
          <a:xfrm>
            <a:off x="545644" y="7035111"/>
            <a:ext cx="331800" cy="0"/>
          </a:xfrm>
          <a:prstGeom prst="straightConnector1">
            <a:avLst/>
          </a:prstGeom>
          <a:noFill/>
          <a:ln w="28575" cap="flat" cmpd="sng">
            <a:solidFill>
              <a:schemeClr val="lt2"/>
            </a:solidFill>
            <a:prstDash val="solid"/>
            <a:round/>
            <a:headEnd type="none" w="sm" len="sm"/>
            <a:tailEnd type="none" w="sm" len="sm"/>
          </a:ln>
        </p:spPr>
      </p:cxnSp>
      <p:sp>
        <p:nvSpPr>
          <p:cNvPr id="17" name="Google Shape;17;p3"/>
          <p:cNvSpPr txBox="1">
            <a:spLocks noGrp="1"/>
          </p:cNvSpPr>
          <p:nvPr>
            <p:ph type="title"/>
          </p:nvPr>
        </p:nvSpPr>
        <p:spPr>
          <a:xfrm>
            <a:off x="435795" y="3702453"/>
            <a:ext cx="6900900" cy="2977800"/>
          </a:xfrm>
          <a:prstGeom prst="rect">
            <a:avLst/>
          </a:prstGeom>
        </p:spPr>
        <p:txBody>
          <a:bodyPr spcFirstLastPara="1" wrap="square" lIns="91425" tIns="91425" rIns="91425" bIns="91425" anchor="b" anchorCtr="0">
            <a:noAutofit/>
          </a:bodyPr>
          <a:lstStyle>
            <a:lvl1pPr lvl="0">
              <a:spcBef>
                <a:spcPts val="0"/>
              </a:spcBef>
              <a:spcAft>
                <a:spcPts val="0"/>
              </a:spcAft>
              <a:buClr>
                <a:schemeClr val="accent1"/>
              </a:buClr>
              <a:buSzPts val="6000"/>
              <a:buNone/>
              <a:defRPr sz="6000">
                <a:solidFill>
                  <a:schemeClr val="accent1"/>
                </a:solidFill>
              </a:defRPr>
            </a:lvl1pPr>
            <a:lvl2pPr lvl="1">
              <a:spcBef>
                <a:spcPts val="0"/>
              </a:spcBef>
              <a:spcAft>
                <a:spcPts val="0"/>
              </a:spcAft>
              <a:buClr>
                <a:schemeClr val="accent1"/>
              </a:buClr>
              <a:buSzPts val="6000"/>
              <a:buNone/>
              <a:defRPr sz="6000">
                <a:solidFill>
                  <a:schemeClr val="accent1"/>
                </a:solidFill>
              </a:defRPr>
            </a:lvl2pPr>
            <a:lvl3pPr lvl="2">
              <a:spcBef>
                <a:spcPts val="0"/>
              </a:spcBef>
              <a:spcAft>
                <a:spcPts val="0"/>
              </a:spcAft>
              <a:buClr>
                <a:schemeClr val="accent1"/>
              </a:buClr>
              <a:buSzPts val="6000"/>
              <a:buNone/>
              <a:defRPr sz="6000">
                <a:solidFill>
                  <a:schemeClr val="accent1"/>
                </a:solidFill>
              </a:defRPr>
            </a:lvl3pPr>
            <a:lvl4pPr lvl="3">
              <a:spcBef>
                <a:spcPts val="0"/>
              </a:spcBef>
              <a:spcAft>
                <a:spcPts val="0"/>
              </a:spcAft>
              <a:buClr>
                <a:schemeClr val="accent1"/>
              </a:buClr>
              <a:buSzPts val="6000"/>
              <a:buNone/>
              <a:defRPr sz="6000">
                <a:solidFill>
                  <a:schemeClr val="accent1"/>
                </a:solidFill>
              </a:defRPr>
            </a:lvl4pPr>
            <a:lvl5pPr lvl="4">
              <a:spcBef>
                <a:spcPts val="0"/>
              </a:spcBef>
              <a:spcAft>
                <a:spcPts val="0"/>
              </a:spcAft>
              <a:buClr>
                <a:schemeClr val="accent1"/>
              </a:buClr>
              <a:buSzPts val="6000"/>
              <a:buNone/>
              <a:defRPr sz="6000">
                <a:solidFill>
                  <a:schemeClr val="accent1"/>
                </a:solidFill>
              </a:defRPr>
            </a:lvl5pPr>
            <a:lvl6pPr lvl="5">
              <a:spcBef>
                <a:spcPts val="0"/>
              </a:spcBef>
              <a:spcAft>
                <a:spcPts val="0"/>
              </a:spcAft>
              <a:buClr>
                <a:schemeClr val="accent1"/>
              </a:buClr>
              <a:buSzPts val="6000"/>
              <a:buNone/>
              <a:defRPr sz="6000">
                <a:solidFill>
                  <a:schemeClr val="accent1"/>
                </a:solidFill>
              </a:defRPr>
            </a:lvl6pPr>
            <a:lvl7pPr lvl="6">
              <a:spcBef>
                <a:spcPts val="0"/>
              </a:spcBef>
              <a:spcAft>
                <a:spcPts val="0"/>
              </a:spcAft>
              <a:buClr>
                <a:schemeClr val="accent1"/>
              </a:buClr>
              <a:buSzPts val="6000"/>
              <a:buNone/>
              <a:defRPr sz="6000">
                <a:solidFill>
                  <a:schemeClr val="accent1"/>
                </a:solidFill>
              </a:defRPr>
            </a:lvl7pPr>
            <a:lvl8pPr lvl="7">
              <a:spcBef>
                <a:spcPts val="0"/>
              </a:spcBef>
              <a:spcAft>
                <a:spcPts val="0"/>
              </a:spcAft>
              <a:buClr>
                <a:schemeClr val="accent1"/>
              </a:buClr>
              <a:buSzPts val="6000"/>
              <a:buNone/>
              <a:defRPr sz="6000">
                <a:solidFill>
                  <a:schemeClr val="accent1"/>
                </a:solidFill>
              </a:defRPr>
            </a:lvl8pPr>
            <a:lvl9pPr lvl="8">
              <a:spcBef>
                <a:spcPts val="0"/>
              </a:spcBef>
              <a:spcAft>
                <a:spcPts val="0"/>
              </a:spcAft>
              <a:buClr>
                <a:schemeClr val="accent1"/>
              </a:buClr>
              <a:buSzPts val="6000"/>
              <a:buNone/>
              <a:defRPr sz="6000">
                <a:solidFill>
                  <a:schemeClr val="accent1"/>
                </a:solidFill>
              </a:defRPr>
            </a:lvl9pPr>
          </a:lstStyle>
          <a:p>
            <a:endParaRPr/>
          </a:p>
        </p:txBody>
      </p:sp>
      <p:sp>
        <p:nvSpPr>
          <p:cNvPr id="18" name="Google Shape;18;p3"/>
          <p:cNvSpPr txBox="1">
            <a:spLocks noGrp="1"/>
          </p:cNvSpPr>
          <p:nvPr>
            <p:ph type="sldNum" idx="12"/>
          </p:nvPr>
        </p:nvSpPr>
        <p:spPr>
          <a:xfrm>
            <a:off x="7201589" y="9119180"/>
            <a:ext cx="466500" cy="769800"/>
          </a:xfrm>
          <a:prstGeom prst="rect">
            <a:avLst/>
          </a:prstGeom>
        </p:spPr>
        <p:txBody>
          <a:bodyPr spcFirstLastPara="1" wrap="square" lIns="91425" tIns="91425" rIns="91425" bIns="91425" anchor="ctr" anchorCtr="0">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9"/>
        <p:cNvGrpSpPr/>
        <p:nvPr/>
      </p:nvGrpSpPr>
      <p:grpSpPr>
        <a:xfrm>
          <a:off x="0" y="0"/>
          <a:ext cx="0" cy="0"/>
          <a:chOff x="0" y="0"/>
          <a:chExt cx="0" cy="0"/>
        </a:xfrm>
      </p:grpSpPr>
      <p:sp>
        <p:nvSpPr>
          <p:cNvPr id="20" name="Google Shape;20;p4"/>
          <p:cNvSpPr/>
          <p:nvPr/>
        </p:nvSpPr>
        <p:spPr>
          <a:xfrm>
            <a:off x="0" y="9867147"/>
            <a:ext cx="7772400" cy="191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4"/>
          <p:cNvSpPr txBox="1">
            <a:spLocks noGrp="1"/>
          </p:cNvSpPr>
          <p:nvPr>
            <p:ph type="title"/>
          </p:nvPr>
        </p:nvSpPr>
        <p:spPr>
          <a:xfrm>
            <a:off x="264945" y="870271"/>
            <a:ext cx="7242600" cy="11991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2" name="Google Shape;22;p4"/>
          <p:cNvSpPr txBox="1">
            <a:spLocks noGrp="1"/>
          </p:cNvSpPr>
          <p:nvPr>
            <p:ph type="body" idx="1"/>
          </p:nvPr>
        </p:nvSpPr>
        <p:spPr>
          <a:xfrm>
            <a:off x="264945" y="2291129"/>
            <a:ext cx="7242600" cy="66435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3" name="Google Shape;23;p4"/>
          <p:cNvSpPr txBox="1">
            <a:spLocks noGrp="1"/>
          </p:cNvSpPr>
          <p:nvPr>
            <p:ph type="sldNum" idx="12"/>
          </p:nvPr>
        </p:nvSpPr>
        <p:spPr>
          <a:xfrm>
            <a:off x="7201589" y="9119180"/>
            <a:ext cx="466500" cy="769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4"/>
        <p:cNvGrpSpPr/>
        <p:nvPr/>
      </p:nvGrpSpPr>
      <p:grpSpPr>
        <a:xfrm>
          <a:off x="0" y="0"/>
          <a:ext cx="0" cy="0"/>
          <a:chOff x="0" y="0"/>
          <a:chExt cx="0" cy="0"/>
        </a:xfrm>
      </p:grpSpPr>
      <p:sp>
        <p:nvSpPr>
          <p:cNvPr id="25" name="Google Shape;25;p5"/>
          <p:cNvSpPr txBox="1">
            <a:spLocks noGrp="1"/>
          </p:cNvSpPr>
          <p:nvPr>
            <p:ph type="title"/>
          </p:nvPr>
        </p:nvSpPr>
        <p:spPr>
          <a:xfrm>
            <a:off x="264945" y="870271"/>
            <a:ext cx="7242600" cy="11991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6" name="Google Shape;26;p5"/>
          <p:cNvSpPr txBox="1">
            <a:spLocks noGrp="1"/>
          </p:cNvSpPr>
          <p:nvPr>
            <p:ph type="body" idx="1"/>
          </p:nvPr>
        </p:nvSpPr>
        <p:spPr>
          <a:xfrm>
            <a:off x="264945" y="2291276"/>
            <a:ext cx="3399900" cy="66435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7" name="Google Shape;27;p5"/>
          <p:cNvSpPr txBox="1">
            <a:spLocks noGrp="1"/>
          </p:cNvSpPr>
          <p:nvPr>
            <p:ph type="body" idx="2"/>
          </p:nvPr>
        </p:nvSpPr>
        <p:spPr>
          <a:xfrm>
            <a:off x="4107540" y="2291276"/>
            <a:ext cx="3399900" cy="66435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8" name="Google Shape;28;p5"/>
          <p:cNvSpPr txBox="1">
            <a:spLocks noGrp="1"/>
          </p:cNvSpPr>
          <p:nvPr>
            <p:ph type="sldNum" idx="12"/>
          </p:nvPr>
        </p:nvSpPr>
        <p:spPr>
          <a:xfrm>
            <a:off x="7201589" y="9119180"/>
            <a:ext cx="466500" cy="769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9"/>
        <p:cNvGrpSpPr/>
        <p:nvPr/>
      </p:nvGrpSpPr>
      <p:grpSpPr>
        <a:xfrm>
          <a:off x="0" y="0"/>
          <a:ext cx="0" cy="0"/>
          <a:chOff x="0" y="0"/>
          <a:chExt cx="0" cy="0"/>
        </a:xfrm>
      </p:grpSpPr>
      <p:sp>
        <p:nvSpPr>
          <p:cNvPr id="30" name="Google Shape;30;p6"/>
          <p:cNvSpPr txBox="1">
            <a:spLocks noGrp="1"/>
          </p:cNvSpPr>
          <p:nvPr>
            <p:ph type="title"/>
          </p:nvPr>
        </p:nvSpPr>
        <p:spPr>
          <a:xfrm>
            <a:off x="264945" y="870271"/>
            <a:ext cx="7242600" cy="11991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1" name="Google Shape;31;p6"/>
          <p:cNvSpPr txBox="1">
            <a:spLocks noGrp="1"/>
          </p:cNvSpPr>
          <p:nvPr>
            <p:ph type="sldNum" idx="12"/>
          </p:nvPr>
        </p:nvSpPr>
        <p:spPr>
          <a:xfrm>
            <a:off x="7201589" y="9119180"/>
            <a:ext cx="466500" cy="769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2"/>
        <p:cNvGrpSpPr/>
        <p:nvPr/>
      </p:nvGrpSpPr>
      <p:grpSpPr>
        <a:xfrm>
          <a:off x="0" y="0"/>
          <a:ext cx="0" cy="0"/>
          <a:chOff x="0" y="0"/>
          <a:chExt cx="0" cy="0"/>
        </a:xfrm>
      </p:grpSpPr>
      <p:sp>
        <p:nvSpPr>
          <p:cNvPr id="33" name="Google Shape;33;p7"/>
          <p:cNvSpPr txBox="1">
            <a:spLocks noGrp="1"/>
          </p:cNvSpPr>
          <p:nvPr>
            <p:ph type="title"/>
          </p:nvPr>
        </p:nvSpPr>
        <p:spPr>
          <a:xfrm>
            <a:off x="264945" y="1086507"/>
            <a:ext cx="2386800" cy="14778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4" name="Google Shape;34;p7"/>
          <p:cNvSpPr txBox="1">
            <a:spLocks noGrp="1"/>
          </p:cNvSpPr>
          <p:nvPr>
            <p:ph type="body" idx="1"/>
          </p:nvPr>
        </p:nvSpPr>
        <p:spPr>
          <a:xfrm>
            <a:off x="264945" y="2717440"/>
            <a:ext cx="2386800" cy="62175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5" name="Google Shape;35;p7"/>
          <p:cNvSpPr txBox="1">
            <a:spLocks noGrp="1"/>
          </p:cNvSpPr>
          <p:nvPr>
            <p:ph type="sldNum" idx="12"/>
          </p:nvPr>
        </p:nvSpPr>
        <p:spPr>
          <a:xfrm>
            <a:off x="7201589" y="9119180"/>
            <a:ext cx="466500" cy="769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6"/>
        <p:cNvGrpSpPr/>
        <p:nvPr/>
      </p:nvGrpSpPr>
      <p:grpSpPr>
        <a:xfrm>
          <a:off x="0" y="0"/>
          <a:ext cx="0" cy="0"/>
          <a:chOff x="0" y="0"/>
          <a:chExt cx="0" cy="0"/>
        </a:xfrm>
      </p:grpSpPr>
      <p:sp>
        <p:nvSpPr>
          <p:cNvPr id="37" name="Google Shape;37;p8"/>
          <p:cNvSpPr txBox="1">
            <a:spLocks noGrp="1"/>
          </p:cNvSpPr>
          <p:nvPr>
            <p:ph type="title"/>
          </p:nvPr>
        </p:nvSpPr>
        <p:spPr>
          <a:xfrm>
            <a:off x="416713" y="1029307"/>
            <a:ext cx="4763400" cy="7999800"/>
          </a:xfrm>
          <a:prstGeom prst="rect">
            <a:avLst/>
          </a:prstGeom>
        </p:spPr>
        <p:txBody>
          <a:bodyPr spcFirstLastPara="1" wrap="square" lIns="91425" tIns="91425" rIns="91425" bIns="91425" anchor="ctr" anchorCtr="0">
            <a:noAutofit/>
          </a:bodyPr>
          <a:lstStyle>
            <a:lvl1pPr lvl="0">
              <a:spcBef>
                <a:spcPts val="0"/>
              </a:spcBef>
              <a:spcAft>
                <a:spcPts val="0"/>
              </a:spcAft>
              <a:buClr>
                <a:schemeClr val="accent1"/>
              </a:buClr>
              <a:buSzPts val="5400"/>
              <a:buNone/>
              <a:defRPr sz="5400">
                <a:solidFill>
                  <a:schemeClr val="accent1"/>
                </a:solidFill>
              </a:defRPr>
            </a:lvl1pPr>
            <a:lvl2pPr lvl="1">
              <a:spcBef>
                <a:spcPts val="0"/>
              </a:spcBef>
              <a:spcAft>
                <a:spcPts val="0"/>
              </a:spcAft>
              <a:buClr>
                <a:schemeClr val="accent1"/>
              </a:buClr>
              <a:buSzPts val="5400"/>
              <a:buNone/>
              <a:defRPr sz="5400">
                <a:solidFill>
                  <a:schemeClr val="accent1"/>
                </a:solidFill>
              </a:defRPr>
            </a:lvl2pPr>
            <a:lvl3pPr lvl="2">
              <a:spcBef>
                <a:spcPts val="0"/>
              </a:spcBef>
              <a:spcAft>
                <a:spcPts val="0"/>
              </a:spcAft>
              <a:buClr>
                <a:schemeClr val="accent1"/>
              </a:buClr>
              <a:buSzPts val="5400"/>
              <a:buNone/>
              <a:defRPr sz="5400">
                <a:solidFill>
                  <a:schemeClr val="accent1"/>
                </a:solidFill>
              </a:defRPr>
            </a:lvl3pPr>
            <a:lvl4pPr lvl="3">
              <a:spcBef>
                <a:spcPts val="0"/>
              </a:spcBef>
              <a:spcAft>
                <a:spcPts val="0"/>
              </a:spcAft>
              <a:buClr>
                <a:schemeClr val="accent1"/>
              </a:buClr>
              <a:buSzPts val="5400"/>
              <a:buNone/>
              <a:defRPr sz="5400">
                <a:solidFill>
                  <a:schemeClr val="accent1"/>
                </a:solidFill>
              </a:defRPr>
            </a:lvl4pPr>
            <a:lvl5pPr lvl="4">
              <a:spcBef>
                <a:spcPts val="0"/>
              </a:spcBef>
              <a:spcAft>
                <a:spcPts val="0"/>
              </a:spcAft>
              <a:buClr>
                <a:schemeClr val="accent1"/>
              </a:buClr>
              <a:buSzPts val="5400"/>
              <a:buNone/>
              <a:defRPr sz="5400">
                <a:solidFill>
                  <a:schemeClr val="accent1"/>
                </a:solidFill>
              </a:defRPr>
            </a:lvl5pPr>
            <a:lvl6pPr lvl="5">
              <a:spcBef>
                <a:spcPts val="0"/>
              </a:spcBef>
              <a:spcAft>
                <a:spcPts val="0"/>
              </a:spcAft>
              <a:buClr>
                <a:schemeClr val="accent1"/>
              </a:buClr>
              <a:buSzPts val="5400"/>
              <a:buNone/>
              <a:defRPr sz="5400">
                <a:solidFill>
                  <a:schemeClr val="accent1"/>
                </a:solidFill>
              </a:defRPr>
            </a:lvl6pPr>
            <a:lvl7pPr lvl="6">
              <a:spcBef>
                <a:spcPts val="0"/>
              </a:spcBef>
              <a:spcAft>
                <a:spcPts val="0"/>
              </a:spcAft>
              <a:buClr>
                <a:schemeClr val="accent1"/>
              </a:buClr>
              <a:buSzPts val="5400"/>
              <a:buNone/>
              <a:defRPr sz="5400">
                <a:solidFill>
                  <a:schemeClr val="accent1"/>
                </a:solidFill>
              </a:defRPr>
            </a:lvl7pPr>
            <a:lvl8pPr lvl="7">
              <a:spcBef>
                <a:spcPts val="0"/>
              </a:spcBef>
              <a:spcAft>
                <a:spcPts val="0"/>
              </a:spcAft>
              <a:buClr>
                <a:schemeClr val="accent1"/>
              </a:buClr>
              <a:buSzPts val="5400"/>
              <a:buNone/>
              <a:defRPr sz="5400">
                <a:solidFill>
                  <a:schemeClr val="accent1"/>
                </a:solidFill>
              </a:defRPr>
            </a:lvl8pPr>
            <a:lvl9pPr lvl="8">
              <a:spcBef>
                <a:spcPts val="0"/>
              </a:spcBef>
              <a:spcAft>
                <a:spcPts val="0"/>
              </a:spcAft>
              <a:buClr>
                <a:schemeClr val="accent1"/>
              </a:buClr>
              <a:buSzPts val="5400"/>
              <a:buNone/>
              <a:defRPr sz="5400">
                <a:solidFill>
                  <a:schemeClr val="accent1"/>
                </a:solidFill>
              </a:defRPr>
            </a:lvl9pPr>
          </a:lstStyle>
          <a:p>
            <a:endParaRPr/>
          </a:p>
        </p:txBody>
      </p:sp>
      <p:sp>
        <p:nvSpPr>
          <p:cNvPr id="38" name="Google Shape;38;p8"/>
          <p:cNvSpPr txBox="1">
            <a:spLocks noGrp="1"/>
          </p:cNvSpPr>
          <p:nvPr>
            <p:ph type="sldNum" idx="12"/>
          </p:nvPr>
        </p:nvSpPr>
        <p:spPr>
          <a:xfrm>
            <a:off x="7201589" y="9119180"/>
            <a:ext cx="466500" cy="769800"/>
          </a:xfrm>
          <a:prstGeom prst="rect">
            <a:avLst/>
          </a:prstGeom>
        </p:spPr>
        <p:txBody>
          <a:bodyPr spcFirstLastPara="1" wrap="square" lIns="91425" tIns="91425" rIns="91425" bIns="91425" anchor="ctr" anchorCtr="0">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9"/>
        <p:cNvGrpSpPr/>
        <p:nvPr/>
      </p:nvGrpSpPr>
      <p:grpSpPr>
        <a:xfrm>
          <a:off x="0" y="0"/>
          <a:ext cx="0" cy="0"/>
          <a:chOff x="0" y="0"/>
          <a:chExt cx="0" cy="0"/>
        </a:xfrm>
      </p:grpSpPr>
      <p:sp>
        <p:nvSpPr>
          <p:cNvPr id="40" name="Google Shape;40;p9"/>
          <p:cNvSpPr/>
          <p:nvPr/>
        </p:nvSpPr>
        <p:spPr>
          <a:xfrm>
            <a:off x="3886200" y="-49"/>
            <a:ext cx="3886200" cy="10058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 name="Google Shape;41;p9"/>
          <p:cNvCxnSpPr/>
          <p:nvPr/>
        </p:nvCxnSpPr>
        <p:spPr>
          <a:xfrm>
            <a:off x="4275224" y="8791200"/>
            <a:ext cx="583500" cy="0"/>
          </a:xfrm>
          <a:prstGeom prst="straightConnector1">
            <a:avLst/>
          </a:prstGeom>
          <a:noFill/>
          <a:ln w="19050" cap="flat" cmpd="sng">
            <a:solidFill>
              <a:schemeClr val="lt2"/>
            </a:solidFill>
            <a:prstDash val="solid"/>
            <a:round/>
            <a:headEnd type="none" w="sm" len="sm"/>
            <a:tailEnd type="none" w="sm" len="sm"/>
          </a:ln>
        </p:spPr>
      </p:cxnSp>
      <p:sp>
        <p:nvSpPr>
          <p:cNvPr id="42" name="Google Shape;42;p9"/>
          <p:cNvSpPr txBox="1">
            <a:spLocks noGrp="1"/>
          </p:cNvSpPr>
          <p:nvPr>
            <p:ph type="title"/>
          </p:nvPr>
        </p:nvSpPr>
        <p:spPr>
          <a:xfrm>
            <a:off x="225675" y="2703262"/>
            <a:ext cx="3438300" cy="26070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2"/>
              </a:buClr>
              <a:buSzPts val="4200"/>
              <a:buNone/>
              <a:defRPr sz="4200">
                <a:solidFill>
                  <a:schemeClr val="lt2"/>
                </a:solidFill>
              </a:defRPr>
            </a:lvl1pPr>
            <a:lvl2pPr lvl="1" algn="ctr">
              <a:spcBef>
                <a:spcPts val="0"/>
              </a:spcBef>
              <a:spcAft>
                <a:spcPts val="0"/>
              </a:spcAft>
              <a:buClr>
                <a:schemeClr val="lt2"/>
              </a:buClr>
              <a:buSzPts val="4200"/>
              <a:buNone/>
              <a:defRPr sz="4200">
                <a:solidFill>
                  <a:schemeClr val="lt2"/>
                </a:solidFill>
              </a:defRPr>
            </a:lvl2pPr>
            <a:lvl3pPr lvl="2" algn="ctr">
              <a:spcBef>
                <a:spcPts val="0"/>
              </a:spcBef>
              <a:spcAft>
                <a:spcPts val="0"/>
              </a:spcAft>
              <a:buClr>
                <a:schemeClr val="lt2"/>
              </a:buClr>
              <a:buSzPts val="4200"/>
              <a:buNone/>
              <a:defRPr sz="4200">
                <a:solidFill>
                  <a:schemeClr val="lt2"/>
                </a:solidFill>
              </a:defRPr>
            </a:lvl3pPr>
            <a:lvl4pPr lvl="3" algn="ctr">
              <a:spcBef>
                <a:spcPts val="0"/>
              </a:spcBef>
              <a:spcAft>
                <a:spcPts val="0"/>
              </a:spcAft>
              <a:buClr>
                <a:schemeClr val="lt2"/>
              </a:buClr>
              <a:buSzPts val="4200"/>
              <a:buNone/>
              <a:defRPr sz="4200">
                <a:solidFill>
                  <a:schemeClr val="lt2"/>
                </a:solidFill>
              </a:defRPr>
            </a:lvl4pPr>
            <a:lvl5pPr lvl="4" algn="ctr">
              <a:spcBef>
                <a:spcPts val="0"/>
              </a:spcBef>
              <a:spcAft>
                <a:spcPts val="0"/>
              </a:spcAft>
              <a:buClr>
                <a:schemeClr val="lt2"/>
              </a:buClr>
              <a:buSzPts val="4200"/>
              <a:buNone/>
              <a:defRPr sz="4200">
                <a:solidFill>
                  <a:schemeClr val="lt2"/>
                </a:solidFill>
              </a:defRPr>
            </a:lvl5pPr>
            <a:lvl6pPr lvl="5" algn="ctr">
              <a:spcBef>
                <a:spcPts val="0"/>
              </a:spcBef>
              <a:spcAft>
                <a:spcPts val="0"/>
              </a:spcAft>
              <a:buClr>
                <a:schemeClr val="lt2"/>
              </a:buClr>
              <a:buSzPts val="4200"/>
              <a:buNone/>
              <a:defRPr sz="4200">
                <a:solidFill>
                  <a:schemeClr val="lt2"/>
                </a:solidFill>
              </a:defRPr>
            </a:lvl6pPr>
            <a:lvl7pPr lvl="6" algn="ctr">
              <a:spcBef>
                <a:spcPts val="0"/>
              </a:spcBef>
              <a:spcAft>
                <a:spcPts val="0"/>
              </a:spcAft>
              <a:buClr>
                <a:schemeClr val="lt2"/>
              </a:buClr>
              <a:buSzPts val="4200"/>
              <a:buNone/>
              <a:defRPr sz="4200">
                <a:solidFill>
                  <a:schemeClr val="lt2"/>
                </a:solidFill>
              </a:defRPr>
            </a:lvl7pPr>
            <a:lvl8pPr lvl="7" algn="ctr">
              <a:spcBef>
                <a:spcPts val="0"/>
              </a:spcBef>
              <a:spcAft>
                <a:spcPts val="0"/>
              </a:spcAft>
              <a:buClr>
                <a:schemeClr val="lt2"/>
              </a:buClr>
              <a:buSzPts val="4200"/>
              <a:buNone/>
              <a:defRPr sz="4200">
                <a:solidFill>
                  <a:schemeClr val="lt2"/>
                </a:solidFill>
              </a:defRPr>
            </a:lvl8pPr>
            <a:lvl9pPr lvl="8" algn="ctr">
              <a:spcBef>
                <a:spcPts val="0"/>
              </a:spcBef>
              <a:spcAft>
                <a:spcPts val="0"/>
              </a:spcAft>
              <a:buClr>
                <a:schemeClr val="lt2"/>
              </a:buClr>
              <a:buSzPts val="4200"/>
              <a:buNone/>
              <a:defRPr sz="4200">
                <a:solidFill>
                  <a:schemeClr val="lt2"/>
                </a:solidFill>
              </a:defRPr>
            </a:lvl9pPr>
          </a:lstStyle>
          <a:p>
            <a:endParaRPr/>
          </a:p>
        </p:txBody>
      </p:sp>
      <p:sp>
        <p:nvSpPr>
          <p:cNvPr id="43" name="Google Shape;43;p9"/>
          <p:cNvSpPr txBox="1">
            <a:spLocks noGrp="1"/>
          </p:cNvSpPr>
          <p:nvPr>
            <p:ph type="subTitle" idx="1"/>
          </p:nvPr>
        </p:nvSpPr>
        <p:spPr>
          <a:xfrm>
            <a:off x="225675" y="5414935"/>
            <a:ext cx="3438300" cy="26313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4" name="Google Shape;44;p9"/>
          <p:cNvSpPr txBox="1">
            <a:spLocks noGrp="1"/>
          </p:cNvSpPr>
          <p:nvPr>
            <p:ph type="body" idx="2"/>
          </p:nvPr>
        </p:nvSpPr>
        <p:spPr>
          <a:xfrm>
            <a:off x="4198575" y="1416213"/>
            <a:ext cx="3261300" cy="7226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Clr>
                <a:schemeClr val="accent1"/>
              </a:buClr>
              <a:buSzPts val="1800"/>
              <a:buChar char="●"/>
              <a:defRPr>
                <a:solidFill>
                  <a:schemeClr val="accent1"/>
                </a:solidFill>
              </a:defRPr>
            </a:lvl1pPr>
            <a:lvl2pPr marL="914400" lvl="1" indent="-317500">
              <a:spcBef>
                <a:spcPts val="1600"/>
              </a:spcBef>
              <a:spcAft>
                <a:spcPts val="0"/>
              </a:spcAft>
              <a:buClr>
                <a:schemeClr val="accent1"/>
              </a:buClr>
              <a:buSzPts val="1400"/>
              <a:buChar char="○"/>
              <a:defRPr>
                <a:solidFill>
                  <a:schemeClr val="accent1"/>
                </a:solidFill>
              </a:defRPr>
            </a:lvl2pPr>
            <a:lvl3pPr marL="1371600" lvl="2" indent="-317500">
              <a:spcBef>
                <a:spcPts val="1600"/>
              </a:spcBef>
              <a:spcAft>
                <a:spcPts val="0"/>
              </a:spcAft>
              <a:buClr>
                <a:schemeClr val="accent1"/>
              </a:buClr>
              <a:buSzPts val="1400"/>
              <a:buChar char="■"/>
              <a:defRPr>
                <a:solidFill>
                  <a:schemeClr val="accent1"/>
                </a:solidFill>
              </a:defRPr>
            </a:lvl3pPr>
            <a:lvl4pPr marL="1828800" lvl="3" indent="-317500">
              <a:spcBef>
                <a:spcPts val="1600"/>
              </a:spcBef>
              <a:spcAft>
                <a:spcPts val="0"/>
              </a:spcAft>
              <a:buClr>
                <a:schemeClr val="accent1"/>
              </a:buClr>
              <a:buSzPts val="1400"/>
              <a:buChar char="●"/>
              <a:defRPr>
                <a:solidFill>
                  <a:schemeClr val="accent1"/>
                </a:solidFill>
              </a:defRPr>
            </a:lvl4pPr>
            <a:lvl5pPr marL="2286000" lvl="4" indent="-317500">
              <a:spcBef>
                <a:spcPts val="1600"/>
              </a:spcBef>
              <a:spcAft>
                <a:spcPts val="0"/>
              </a:spcAft>
              <a:buClr>
                <a:schemeClr val="accent1"/>
              </a:buClr>
              <a:buSzPts val="1400"/>
              <a:buChar char="○"/>
              <a:defRPr>
                <a:solidFill>
                  <a:schemeClr val="accent1"/>
                </a:solidFill>
              </a:defRPr>
            </a:lvl5pPr>
            <a:lvl6pPr marL="2743200" lvl="5" indent="-317500">
              <a:spcBef>
                <a:spcPts val="1600"/>
              </a:spcBef>
              <a:spcAft>
                <a:spcPts val="0"/>
              </a:spcAft>
              <a:buClr>
                <a:schemeClr val="accent1"/>
              </a:buClr>
              <a:buSzPts val="1400"/>
              <a:buChar char="■"/>
              <a:defRPr>
                <a:solidFill>
                  <a:schemeClr val="accent1"/>
                </a:solidFill>
              </a:defRPr>
            </a:lvl6pPr>
            <a:lvl7pPr marL="3200400" lvl="6" indent="-317500">
              <a:spcBef>
                <a:spcPts val="1600"/>
              </a:spcBef>
              <a:spcAft>
                <a:spcPts val="0"/>
              </a:spcAft>
              <a:buClr>
                <a:schemeClr val="accent1"/>
              </a:buClr>
              <a:buSzPts val="1400"/>
              <a:buChar char="●"/>
              <a:defRPr>
                <a:solidFill>
                  <a:schemeClr val="accent1"/>
                </a:solidFill>
              </a:defRPr>
            </a:lvl7pPr>
            <a:lvl8pPr marL="3657600" lvl="7" indent="-317500">
              <a:spcBef>
                <a:spcPts val="1600"/>
              </a:spcBef>
              <a:spcAft>
                <a:spcPts val="0"/>
              </a:spcAft>
              <a:buClr>
                <a:schemeClr val="accent1"/>
              </a:buClr>
              <a:buSzPts val="1400"/>
              <a:buChar char="○"/>
              <a:defRPr>
                <a:solidFill>
                  <a:schemeClr val="accent1"/>
                </a:solidFill>
              </a:defRPr>
            </a:lvl8pPr>
            <a:lvl9pPr marL="4114800" lvl="8" indent="-317500">
              <a:spcBef>
                <a:spcPts val="1600"/>
              </a:spcBef>
              <a:spcAft>
                <a:spcPts val="1600"/>
              </a:spcAft>
              <a:buClr>
                <a:schemeClr val="accent1"/>
              </a:buClr>
              <a:buSzPts val="1400"/>
              <a:buChar char="■"/>
              <a:defRPr>
                <a:solidFill>
                  <a:schemeClr val="accent1"/>
                </a:solidFill>
              </a:defRPr>
            </a:lvl9pPr>
          </a:lstStyle>
          <a:p>
            <a:endParaRPr/>
          </a:p>
        </p:txBody>
      </p:sp>
      <p:sp>
        <p:nvSpPr>
          <p:cNvPr id="45" name="Google Shape;45;p9"/>
          <p:cNvSpPr txBox="1">
            <a:spLocks noGrp="1"/>
          </p:cNvSpPr>
          <p:nvPr>
            <p:ph type="sldNum" idx="12"/>
          </p:nvPr>
        </p:nvSpPr>
        <p:spPr>
          <a:xfrm>
            <a:off x="7201589" y="9119180"/>
            <a:ext cx="466500" cy="769800"/>
          </a:xfrm>
          <a:prstGeom prst="rect">
            <a:avLst/>
          </a:prstGeom>
        </p:spPr>
        <p:txBody>
          <a:bodyPr spcFirstLastPara="1" wrap="square" lIns="91425" tIns="91425" rIns="91425" bIns="91425" anchor="ctr" anchorCtr="0">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6"/>
        <p:cNvGrpSpPr/>
        <p:nvPr/>
      </p:nvGrpSpPr>
      <p:grpSpPr>
        <a:xfrm>
          <a:off x="0" y="0"/>
          <a:ext cx="0" cy="0"/>
          <a:chOff x="0" y="0"/>
          <a:chExt cx="0" cy="0"/>
        </a:xfrm>
      </p:grpSpPr>
      <p:sp>
        <p:nvSpPr>
          <p:cNvPr id="47" name="Google Shape;47;p10"/>
          <p:cNvSpPr txBox="1">
            <a:spLocks noGrp="1"/>
          </p:cNvSpPr>
          <p:nvPr>
            <p:ph type="body" idx="1"/>
          </p:nvPr>
        </p:nvSpPr>
        <p:spPr>
          <a:xfrm>
            <a:off x="264945" y="8273124"/>
            <a:ext cx="5099100" cy="11832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8" name="Google Shape;48;p10"/>
          <p:cNvSpPr txBox="1">
            <a:spLocks noGrp="1"/>
          </p:cNvSpPr>
          <p:nvPr>
            <p:ph type="sldNum" idx="12"/>
          </p:nvPr>
        </p:nvSpPr>
        <p:spPr>
          <a:xfrm>
            <a:off x="7201589" y="9119180"/>
            <a:ext cx="466500" cy="769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paperback">
    <p:bg>
      <p:bgPr>
        <a:no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64945" y="870271"/>
            <a:ext cx="7242600" cy="11991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1pPr>
            <a:lvl2pPr lvl="1">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2pPr>
            <a:lvl3pPr lvl="2">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3pPr>
            <a:lvl4pPr lvl="3">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4pPr>
            <a:lvl5pPr lvl="4">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5pPr>
            <a:lvl6pPr lvl="5">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6pPr>
            <a:lvl7pPr lvl="6">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7pPr>
            <a:lvl8pPr lvl="7">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8pPr>
            <a:lvl9pPr lvl="8">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9pPr>
          </a:lstStyle>
          <a:p>
            <a:endParaRPr/>
          </a:p>
        </p:txBody>
      </p:sp>
      <p:sp>
        <p:nvSpPr>
          <p:cNvPr id="7" name="Google Shape;7;p1"/>
          <p:cNvSpPr txBox="1">
            <a:spLocks noGrp="1"/>
          </p:cNvSpPr>
          <p:nvPr>
            <p:ph type="body" idx="1"/>
          </p:nvPr>
        </p:nvSpPr>
        <p:spPr>
          <a:xfrm>
            <a:off x="264945" y="2291129"/>
            <a:ext cx="7242600" cy="66435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1"/>
              </a:buClr>
              <a:buSzPts val="1800"/>
              <a:buFont typeface="Old Standard TT"/>
              <a:buChar char="●"/>
              <a:defRPr sz="1800">
                <a:solidFill>
                  <a:schemeClr val="dk1"/>
                </a:solidFill>
                <a:latin typeface="Old Standard TT"/>
                <a:ea typeface="Old Standard TT"/>
                <a:cs typeface="Old Standard TT"/>
                <a:sym typeface="Old Standard TT"/>
              </a:defRPr>
            </a:lvl1pPr>
            <a:lvl2pPr marL="914400" lvl="1" indent="-3175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2pPr>
            <a:lvl3pPr marL="1371600" lvl="2" indent="-3175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3pPr>
            <a:lvl4pPr marL="1828800" lvl="3" indent="-3175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4pPr>
            <a:lvl5pPr marL="2286000" lvl="4" indent="-3175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5pPr>
            <a:lvl6pPr marL="2743200" lvl="5" indent="-3175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6pPr>
            <a:lvl7pPr marL="3200400" lvl="6" indent="-3175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7pPr>
            <a:lvl8pPr marL="3657600" lvl="7" indent="-3175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8pPr>
            <a:lvl9pPr marL="4114800" lvl="8" indent="-317500">
              <a:lnSpc>
                <a:spcPct val="115000"/>
              </a:lnSpc>
              <a:spcBef>
                <a:spcPts val="1600"/>
              </a:spcBef>
              <a:spcAft>
                <a:spcPts val="160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9pPr>
          </a:lstStyle>
          <a:p>
            <a:endParaRPr/>
          </a:p>
        </p:txBody>
      </p:sp>
      <p:sp>
        <p:nvSpPr>
          <p:cNvPr id="8" name="Google Shape;8;p1"/>
          <p:cNvSpPr txBox="1">
            <a:spLocks noGrp="1"/>
          </p:cNvSpPr>
          <p:nvPr>
            <p:ph type="sldNum" idx="12"/>
          </p:nvPr>
        </p:nvSpPr>
        <p:spPr>
          <a:xfrm>
            <a:off x="7201589" y="9119180"/>
            <a:ext cx="466500" cy="7698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1"/>
                </a:solidFill>
                <a:latin typeface="Old Standard TT"/>
                <a:ea typeface="Old Standard TT"/>
                <a:cs typeface="Old Standard TT"/>
                <a:sym typeface="Old Standard TT"/>
              </a:defRPr>
            </a:lvl1pPr>
            <a:lvl2pPr lvl="1" algn="r">
              <a:buNone/>
              <a:defRPr sz="1000">
                <a:solidFill>
                  <a:schemeClr val="dk1"/>
                </a:solidFill>
                <a:latin typeface="Old Standard TT"/>
                <a:ea typeface="Old Standard TT"/>
                <a:cs typeface="Old Standard TT"/>
                <a:sym typeface="Old Standard TT"/>
              </a:defRPr>
            </a:lvl2pPr>
            <a:lvl3pPr lvl="2" algn="r">
              <a:buNone/>
              <a:defRPr sz="1000">
                <a:solidFill>
                  <a:schemeClr val="dk1"/>
                </a:solidFill>
                <a:latin typeface="Old Standard TT"/>
                <a:ea typeface="Old Standard TT"/>
                <a:cs typeface="Old Standard TT"/>
                <a:sym typeface="Old Standard TT"/>
              </a:defRPr>
            </a:lvl3pPr>
            <a:lvl4pPr lvl="3" algn="r">
              <a:buNone/>
              <a:defRPr sz="1000">
                <a:solidFill>
                  <a:schemeClr val="dk1"/>
                </a:solidFill>
                <a:latin typeface="Old Standard TT"/>
                <a:ea typeface="Old Standard TT"/>
                <a:cs typeface="Old Standard TT"/>
                <a:sym typeface="Old Standard TT"/>
              </a:defRPr>
            </a:lvl4pPr>
            <a:lvl5pPr lvl="4" algn="r">
              <a:buNone/>
              <a:defRPr sz="1000">
                <a:solidFill>
                  <a:schemeClr val="dk1"/>
                </a:solidFill>
                <a:latin typeface="Old Standard TT"/>
                <a:ea typeface="Old Standard TT"/>
                <a:cs typeface="Old Standard TT"/>
                <a:sym typeface="Old Standard TT"/>
              </a:defRPr>
            </a:lvl5pPr>
            <a:lvl6pPr lvl="5" algn="r">
              <a:buNone/>
              <a:defRPr sz="1000">
                <a:solidFill>
                  <a:schemeClr val="dk1"/>
                </a:solidFill>
                <a:latin typeface="Old Standard TT"/>
                <a:ea typeface="Old Standard TT"/>
                <a:cs typeface="Old Standard TT"/>
                <a:sym typeface="Old Standard TT"/>
              </a:defRPr>
            </a:lvl6pPr>
            <a:lvl7pPr lvl="6" algn="r">
              <a:buNone/>
              <a:defRPr sz="1000">
                <a:solidFill>
                  <a:schemeClr val="dk1"/>
                </a:solidFill>
                <a:latin typeface="Old Standard TT"/>
                <a:ea typeface="Old Standard TT"/>
                <a:cs typeface="Old Standard TT"/>
                <a:sym typeface="Old Standard TT"/>
              </a:defRPr>
            </a:lvl7pPr>
            <a:lvl8pPr lvl="7" algn="r">
              <a:buNone/>
              <a:defRPr sz="1000">
                <a:solidFill>
                  <a:schemeClr val="dk1"/>
                </a:solidFill>
                <a:latin typeface="Old Standard TT"/>
                <a:ea typeface="Old Standard TT"/>
                <a:cs typeface="Old Standard TT"/>
                <a:sym typeface="Old Standard TT"/>
              </a:defRPr>
            </a:lvl8pPr>
            <a:lvl9pPr lvl="8" algn="r">
              <a:buNone/>
              <a:defRPr sz="1000">
                <a:solidFill>
                  <a:schemeClr val="dk1"/>
                </a:solidFill>
                <a:latin typeface="Old Standard TT"/>
                <a:ea typeface="Old Standard TT"/>
                <a:cs typeface="Old Standard TT"/>
                <a:sym typeface="Old Standard TT"/>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hyperlink" Target="https://pixabay.com/en/journal-page-yellow-leaf-autumn-3643906/" TargetMode="External"/><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11.jp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image" Target="../media/image8.jpe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hyperlink" Target="https://pixabay.com/en/journal-page-yellow-leaf-autumn-3643906/" TargetMode="External"/><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11.jpg"/></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3.xml"/><Relationship Id="rId5" Type="http://schemas.openxmlformats.org/officeDocument/2006/relationships/image" Target="../media/image8.jpeg"/><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3.xml"/><Relationship Id="rId5" Type="http://schemas.openxmlformats.org/officeDocument/2006/relationships/comments" Target="../comments/comment1.xml"/><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hyperlink" Target="https://pixabay.com/en/journal-page-yellow-leaf-autumn-3643906/" TargetMode="External"/><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11.jpg"/></Relationships>
</file>

<file path=ppt/slides/_rels/slide21.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9.xml"/><Relationship Id="rId1" Type="http://schemas.openxmlformats.org/officeDocument/2006/relationships/slideLayout" Target="../slideLayouts/slideLayout3.xml"/><Relationship Id="rId5" Type="http://schemas.openxmlformats.org/officeDocument/2006/relationships/image" Target="../media/image8.jpeg"/><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hyperlink" Target="https://pixabay.com/en/journal-page-yellow-leaf-autumn-3643906/" TargetMode="External"/><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11.jpg"/></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8.jpeg"/></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27.png"/></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hyperlink" Target="https://pixabay.com/en/journal-page-yellow-leaf-autumn-3643906/" TargetMode="External"/><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11.jpg"/></Relationships>
</file>

<file path=ppt/slides/_rels/slide29.xml.rels><?xml version="1.0" encoding="UTF-8" standalone="yes"?>
<Relationships xmlns="http://schemas.openxmlformats.org/package/2006/relationships"><Relationship Id="rId3" Type="http://schemas.openxmlformats.org/officeDocument/2006/relationships/hyperlink" Target="https://pixabay.com/en/journal-page-yellow-leaf-autumn-3643906/" TargetMode="External"/><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11.jp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8.jpe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8"/>
        <p:cNvGrpSpPr/>
        <p:nvPr/>
      </p:nvGrpSpPr>
      <p:grpSpPr>
        <a:xfrm>
          <a:off x="0" y="0"/>
          <a:ext cx="0" cy="0"/>
          <a:chOff x="0" y="0"/>
          <a:chExt cx="0" cy="0"/>
        </a:xfrm>
      </p:grpSpPr>
      <p:sp>
        <p:nvSpPr>
          <p:cNvPr id="59" name="Google Shape;59;p13"/>
          <p:cNvSpPr txBox="1">
            <a:spLocks noGrp="1"/>
          </p:cNvSpPr>
          <p:nvPr>
            <p:ph type="sldNum" idx="12"/>
          </p:nvPr>
        </p:nvSpPr>
        <p:spPr>
          <a:xfrm>
            <a:off x="7201589" y="9119180"/>
            <a:ext cx="466500" cy="769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a:t>
            </a:fld>
            <a:endParaRPr/>
          </a:p>
        </p:txBody>
      </p:sp>
      <p:pic>
        <p:nvPicPr>
          <p:cNvPr id="60" name="Google Shape;60;p13"/>
          <p:cNvPicPr preferRelativeResize="0"/>
          <p:nvPr/>
        </p:nvPicPr>
        <p:blipFill>
          <a:blip r:embed="rId3">
            <a:alphaModFix amt="52000"/>
          </a:blip>
          <a:stretch>
            <a:fillRect/>
          </a:stretch>
        </p:blipFill>
        <p:spPr>
          <a:xfrm>
            <a:off x="-41800" y="-55725"/>
            <a:ext cx="7874726" cy="10418826"/>
          </a:xfrm>
          <a:prstGeom prst="rect">
            <a:avLst/>
          </a:prstGeom>
          <a:noFill/>
          <a:ln>
            <a:noFill/>
          </a:ln>
        </p:spPr>
      </p:pic>
      <p:sp>
        <p:nvSpPr>
          <p:cNvPr id="61" name="Google Shape;61;p13"/>
          <p:cNvSpPr txBox="1">
            <a:spLocks noGrp="1"/>
          </p:cNvSpPr>
          <p:nvPr>
            <p:ph type="title"/>
          </p:nvPr>
        </p:nvSpPr>
        <p:spPr>
          <a:xfrm>
            <a:off x="2033238" y="470532"/>
            <a:ext cx="4763400" cy="7999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sz="3600" b="1">
                <a:solidFill>
                  <a:srgbClr val="000000"/>
                </a:solidFill>
              </a:rPr>
              <a:t>Three Canyons Trip</a:t>
            </a:r>
            <a:endParaRPr sz="3600" b="1">
              <a:solidFill>
                <a:srgbClr val="000000"/>
              </a:solidFill>
            </a:endParaRPr>
          </a:p>
        </p:txBody>
      </p:sp>
      <p:sp>
        <p:nvSpPr>
          <p:cNvPr id="62" name="Google Shape;62;p13"/>
          <p:cNvSpPr txBox="1">
            <a:spLocks noGrp="1"/>
          </p:cNvSpPr>
          <p:nvPr>
            <p:ph type="subTitle" idx="4294967295"/>
          </p:nvPr>
        </p:nvSpPr>
        <p:spPr>
          <a:xfrm>
            <a:off x="185045" y="6056289"/>
            <a:ext cx="7242600" cy="155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200" b="1">
                <a:solidFill>
                  <a:srgbClr val="000000"/>
                </a:solidFill>
              </a:rPr>
              <a:t>California Crosspoint Academy</a:t>
            </a:r>
            <a:endParaRPr sz="2200" b="1">
              <a:solidFill>
                <a:srgbClr val="000000"/>
              </a:solidFill>
            </a:endParaRPr>
          </a:p>
          <a:p>
            <a:pPr marL="0" lvl="0" indent="0" algn="ctr" rtl="0">
              <a:spcBef>
                <a:spcPts val="1600"/>
              </a:spcBef>
              <a:spcAft>
                <a:spcPts val="0"/>
              </a:spcAft>
              <a:buNone/>
            </a:pPr>
            <a:r>
              <a:rPr lang="en" sz="2200" b="1">
                <a:solidFill>
                  <a:srgbClr val="000000"/>
                </a:solidFill>
              </a:rPr>
              <a:t>2019 Oct</a:t>
            </a:r>
            <a:endParaRPr sz="2200" b="1">
              <a:solidFill>
                <a:srgbClr val="000000"/>
              </a:solidFill>
            </a:endParaRPr>
          </a:p>
          <a:p>
            <a:pPr marL="0" lvl="0" indent="0" algn="ctr" rtl="0">
              <a:spcBef>
                <a:spcPts val="1600"/>
              </a:spcBef>
              <a:spcAft>
                <a:spcPts val="0"/>
              </a:spcAft>
              <a:buNone/>
            </a:pPr>
            <a:endParaRPr sz="2200" b="1">
              <a:solidFill>
                <a:srgbClr val="000000"/>
              </a:solidFill>
            </a:endParaRPr>
          </a:p>
          <a:p>
            <a:pPr marL="0" lvl="0" indent="0" algn="ctr" rtl="0">
              <a:spcBef>
                <a:spcPts val="1600"/>
              </a:spcBef>
              <a:spcAft>
                <a:spcPts val="0"/>
              </a:spcAft>
              <a:buNone/>
            </a:pPr>
            <a:r>
              <a:rPr lang="en" sz="2200" b="1">
                <a:solidFill>
                  <a:srgbClr val="000000"/>
                </a:solidFill>
              </a:rPr>
              <a:t>Name:_____________</a:t>
            </a:r>
            <a:endParaRPr sz="2200" b="1">
              <a:solidFill>
                <a:srgbClr val="000000"/>
              </a:solidFill>
            </a:endParaRPr>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1600"/>
              </a:spcAft>
              <a:buNone/>
            </a:pPr>
            <a:endParaRPr/>
          </a:p>
        </p:txBody>
      </p:sp>
      <p:pic>
        <p:nvPicPr>
          <p:cNvPr id="63" name="Google Shape;63;p13"/>
          <p:cNvPicPr preferRelativeResize="0"/>
          <p:nvPr/>
        </p:nvPicPr>
        <p:blipFill>
          <a:blip r:embed="rId4">
            <a:alphaModFix/>
          </a:blip>
          <a:stretch>
            <a:fillRect/>
          </a:stretch>
        </p:blipFill>
        <p:spPr>
          <a:xfrm>
            <a:off x="564225" y="470520"/>
            <a:ext cx="1092400" cy="10924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38"/>
        <p:cNvGrpSpPr/>
        <p:nvPr/>
      </p:nvGrpSpPr>
      <p:grpSpPr>
        <a:xfrm>
          <a:off x="0" y="0"/>
          <a:ext cx="0" cy="0"/>
          <a:chOff x="0" y="0"/>
          <a:chExt cx="0" cy="0"/>
        </a:xfrm>
      </p:grpSpPr>
      <p:pic>
        <p:nvPicPr>
          <p:cNvPr id="439" name="Google Shape;439;p54">
            <a:hlinkClick r:id="rId3"/>
          </p:cNvPr>
          <p:cNvPicPr preferRelativeResize="0"/>
          <p:nvPr/>
        </p:nvPicPr>
        <p:blipFill rotWithShape="1">
          <a:blip r:embed="rId4">
            <a:alphaModFix/>
          </a:blip>
          <a:srcRect l="6673" r="6269" b="7521"/>
          <a:stretch/>
        </p:blipFill>
        <p:spPr>
          <a:xfrm>
            <a:off x="628171" y="227047"/>
            <a:ext cx="6516110" cy="9121322"/>
          </a:xfrm>
          <a:prstGeom prst="rect">
            <a:avLst/>
          </a:prstGeom>
          <a:noFill/>
          <a:ln>
            <a:noFill/>
          </a:ln>
        </p:spPr>
      </p:pic>
      <p:sp>
        <p:nvSpPr>
          <p:cNvPr id="440" name="Google Shape;440;p54"/>
          <p:cNvSpPr txBox="1">
            <a:spLocks noGrp="1"/>
          </p:cNvSpPr>
          <p:nvPr>
            <p:ph type="title"/>
          </p:nvPr>
        </p:nvSpPr>
        <p:spPr>
          <a:xfrm>
            <a:off x="724370" y="295971"/>
            <a:ext cx="7242600" cy="1199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Reflection</a:t>
            </a:r>
            <a:endParaRPr/>
          </a:p>
          <a:p>
            <a:pPr marL="0" lvl="0" indent="0" algn="l" rtl="0">
              <a:spcBef>
                <a:spcPts val="0"/>
              </a:spcBef>
              <a:spcAft>
                <a:spcPts val="0"/>
              </a:spcAft>
              <a:buNone/>
            </a:pPr>
            <a:endParaRPr/>
          </a:p>
        </p:txBody>
      </p:sp>
      <p:sp>
        <p:nvSpPr>
          <p:cNvPr id="442" name="Google Shape;442;p54"/>
          <p:cNvSpPr txBox="1">
            <a:spLocks noGrp="1"/>
          </p:cNvSpPr>
          <p:nvPr>
            <p:ph type="sldNum" idx="12"/>
          </p:nvPr>
        </p:nvSpPr>
        <p:spPr>
          <a:xfrm>
            <a:off x="7201589" y="9119180"/>
            <a:ext cx="466500" cy="769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solidFill>
                  <a:schemeClr val="dk1"/>
                </a:solidFill>
                <a:latin typeface="Old Standard TT"/>
                <a:ea typeface="Old Standard TT"/>
                <a:cs typeface="Old Standard TT"/>
                <a:sym typeface="Old Standard TT"/>
              </a:rPr>
              <a:t>10</a:t>
            </a:fld>
            <a:endParaRPr>
              <a:solidFill>
                <a:schemeClr val="dk1"/>
              </a:solidFill>
              <a:latin typeface="Old Standard TT"/>
              <a:ea typeface="Old Standard TT"/>
              <a:cs typeface="Old Standard TT"/>
              <a:sym typeface="Old Standard TT"/>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EC7D04-5DFE-E44D-8DCA-BE29CAAB7F4F}"/>
              </a:ext>
            </a:extLst>
          </p:cNvPr>
          <p:cNvSpPr>
            <a:spLocks noGrp="1"/>
          </p:cNvSpPr>
          <p:nvPr>
            <p:ph type="title"/>
          </p:nvPr>
        </p:nvSpPr>
        <p:spPr>
          <a:xfrm>
            <a:off x="357099" y="591629"/>
            <a:ext cx="7242600" cy="682951"/>
          </a:xfrm>
        </p:spPr>
        <p:txBody>
          <a:bodyPr/>
          <a:lstStyle/>
          <a:p>
            <a:r>
              <a:rPr lang="en-US"/>
              <a:t>Glen Canyon </a:t>
            </a:r>
            <a:br>
              <a:rPr lang="en-US"/>
            </a:br>
            <a:br>
              <a:rPr lang="en-US" sz="1400"/>
            </a:br>
            <a:endParaRPr lang="en-US" sz="1400"/>
          </a:p>
        </p:txBody>
      </p:sp>
      <p:sp>
        <p:nvSpPr>
          <p:cNvPr id="4" name="Slide Number Placeholder 3">
            <a:extLst>
              <a:ext uri="{FF2B5EF4-FFF2-40B4-BE49-F238E27FC236}">
                <a16:creationId xmlns:a16="http://schemas.microsoft.com/office/drawing/2014/main" id="{9BA1268D-962E-3546-8A98-25F6EB26809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a:t>
            </a:fld>
            <a:endParaRPr lang="en"/>
          </a:p>
        </p:txBody>
      </p:sp>
      <p:sp>
        <p:nvSpPr>
          <p:cNvPr id="5" name="Google Shape;158;p23">
            <a:extLst>
              <a:ext uri="{FF2B5EF4-FFF2-40B4-BE49-F238E27FC236}">
                <a16:creationId xmlns:a16="http://schemas.microsoft.com/office/drawing/2014/main" id="{DA04E8E5-F5E5-A948-B92D-52D4D0778446}"/>
              </a:ext>
            </a:extLst>
          </p:cNvPr>
          <p:cNvSpPr txBox="1">
            <a:spLocks/>
          </p:cNvSpPr>
          <p:nvPr/>
        </p:nvSpPr>
        <p:spPr>
          <a:xfrm>
            <a:off x="314734" y="6542755"/>
            <a:ext cx="7242600" cy="1199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Old Standard TT"/>
              <a:buNone/>
              <a:defRPr sz="3000" b="0" i="0" u="none" strike="noStrike" cap="none">
                <a:solidFill>
                  <a:schemeClr val="dk1"/>
                </a:solidFill>
                <a:latin typeface="Old Standard TT"/>
                <a:ea typeface="Old Standard TT"/>
                <a:cs typeface="Old Standard TT"/>
                <a:sym typeface="Old Standard TT"/>
              </a:defRPr>
            </a:lvl1pPr>
            <a:lvl2pPr marR="0" lvl="1" algn="l" rtl="0">
              <a:lnSpc>
                <a:spcPct val="100000"/>
              </a:lnSpc>
              <a:spcBef>
                <a:spcPts val="0"/>
              </a:spcBef>
              <a:spcAft>
                <a:spcPts val="0"/>
              </a:spcAft>
              <a:buClr>
                <a:schemeClr val="dk1"/>
              </a:buClr>
              <a:buSzPts val="3000"/>
              <a:buFont typeface="Old Standard TT"/>
              <a:buNone/>
              <a:defRPr sz="3000" b="0" i="0" u="none" strike="noStrike" cap="none">
                <a:solidFill>
                  <a:schemeClr val="dk1"/>
                </a:solidFill>
                <a:latin typeface="Old Standard TT"/>
                <a:ea typeface="Old Standard TT"/>
                <a:cs typeface="Old Standard TT"/>
                <a:sym typeface="Old Standard TT"/>
              </a:defRPr>
            </a:lvl2pPr>
            <a:lvl3pPr marR="0" lvl="2" algn="l" rtl="0">
              <a:lnSpc>
                <a:spcPct val="100000"/>
              </a:lnSpc>
              <a:spcBef>
                <a:spcPts val="0"/>
              </a:spcBef>
              <a:spcAft>
                <a:spcPts val="0"/>
              </a:spcAft>
              <a:buClr>
                <a:schemeClr val="dk1"/>
              </a:buClr>
              <a:buSzPts val="3000"/>
              <a:buFont typeface="Old Standard TT"/>
              <a:buNone/>
              <a:defRPr sz="3000" b="0" i="0" u="none" strike="noStrike" cap="none">
                <a:solidFill>
                  <a:schemeClr val="dk1"/>
                </a:solidFill>
                <a:latin typeface="Old Standard TT"/>
                <a:ea typeface="Old Standard TT"/>
                <a:cs typeface="Old Standard TT"/>
                <a:sym typeface="Old Standard TT"/>
              </a:defRPr>
            </a:lvl3pPr>
            <a:lvl4pPr marR="0" lvl="3" algn="l" rtl="0">
              <a:lnSpc>
                <a:spcPct val="100000"/>
              </a:lnSpc>
              <a:spcBef>
                <a:spcPts val="0"/>
              </a:spcBef>
              <a:spcAft>
                <a:spcPts val="0"/>
              </a:spcAft>
              <a:buClr>
                <a:schemeClr val="dk1"/>
              </a:buClr>
              <a:buSzPts val="3000"/>
              <a:buFont typeface="Old Standard TT"/>
              <a:buNone/>
              <a:defRPr sz="3000" b="0" i="0" u="none" strike="noStrike" cap="none">
                <a:solidFill>
                  <a:schemeClr val="dk1"/>
                </a:solidFill>
                <a:latin typeface="Old Standard TT"/>
                <a:ea typeface="Old Standard TT"/>
                <a:cs typeface="Old Standard TT"/>
                <a:sym typeface="Old Standard TT"/>
              </a:defRPr>
            </a:lvl4pPr>
            <a:lvl5pPr marR="0" lvl="4" algn="l" rtl="0">
              <a:lnSpc>
                <a:spcPct val="100000"/>
              </a:lnSpc>
              <a:spcBef>
                <a:spcPts val="0"/>
              </a:spcBef>
              <a:spcAft>
                <a:spcPts val="0"/>
              </a:spcAft>
              <a:buClr>
                <a:schemeClr val="dk1"/>
              </a:buClr>
              <a:buSzPts val="3000"/>
              <a:buFont typeface="Old Standard TT"/>
              <a:buNone/>
              <a:defRPr sz="3000" b="0" i="0" u="none" strike="noStrike" cap="none">
                <a:solidFill>
                  <a:schemeClr val="dk1"/>
                </a:solidFill>
                <a:latin typeface="Old Standard TT"/>
                <a:ea typeface="Old Standard TT"/>
                <a:cs typeface="Old Standard TT"/>
                <a:sym typeface="Old Standard TT"/>
              </a:defRPr>
            </a:lvl5pPr>
            <a:lvl6pPr marR="0" lvl="5" algn="l" rtl="0">
              <a:lnSpc>
                <a:spcPct val="100000"/>
              </a:lnSpc>
              <a:spcBef>
                <a:spcPts val="0"/>
              </a:spcBef>
              <a:spcAft>
                <a:spcPts val="0"/>
              </a:spcAft>
              <a:buClr>
                <a:schemeClr val="dk1"/>
              </a:buClr>
              <a:buSzPts val="3000"/>
              <a:buFont typeface="Old Standard TT"/>
              <a:buNone/>
              <a:defRPr sz="3000" b="0" i="0" u="none" strike="noStrike" cap="none">
                <a:solidFill>
                  <a:schemeClr val="dk1"/>
                </a:solidFill>
                <a:latin typeface="Old Standard TT"/>
                <a:ea typeface="Old Standard TT"/>
                <a:cs typeface="Old Standard TT"/>
                <a:sym typeface="Old Standard TT"/>
              </a:defRPr>
            </a:lvl6pPr>
            <a:lvl7pPr marR="0" lvl="6" algn="l" rtl="0">
              <a:lnSpc>
                <a:spcPct val="100000"/>
              </a:lnSpc>
              <a:spcBef>
                <a:spcPts val="0"/>
              </a:spcBef>
              <a:spcAft>
                <a:spcPts val="0"/>
              </a:spcAft>
              <a:buClr>
                <a:schemeClr val="dk1"/>
              </a:buClr>
              <a:buSzPts val="3000"/>
              <a:buFont typeface="Old Standard TT"/>
              <a:buNone/>
              <a:defRPr sz="3000" b="0" i="0" u="none" strike="noStrike" cap="none">
                <a:solidFill>
                  <a:schemeClr val="dk1"/>
                </a:solidFill>
                <a:latin typeface="Old Standard TT"/>
                <a:ea typeface="Old Standard TT"/>
                <a:cs typeface="Old Standard TT"/>
                <a:sym typeface="Old Standard TT"/>
              </a:defRPr>
            </a:lvl7pPr>
            <a:lvl8pPr marR="0" lvl="7" algn="l" rtl="0">
              <a:lnSpc>
                <a:spcPct val="100000"/>
              </a:lnSpc>
              <a:spcBef>
                <a:spcPts val="0"/>
              </a:spcBef>
              <a:spcAft>
                <a:spcPts val="0"/>
              </a:spcAft>
              <a:buClr>
                <a:schemeClr val="dk1"/>
              </a:buClr>
              <a:buSzPts val="3000"/>
              <a:buFont typeface="Old Standard TT"/>
              <a:buNone/>
              <a:defRPr sz="3000" b="0" i="0" u="none" strike="noStrike" cap="none">
                <a:solidFill>
                  <a:schemeClr val="dk1"/>
                </a:solidFill>
                <a:latin typeface="Old Standard TT"/>
                <a:ea typeface="Old Standard TT"/>
                <a:cs typeface="Old Standard TT"/>
                <a:sym typeface="Old Standard TT"/>
              </a:defRPr>
            </a:lvl8pPr>
            <a:lvl9pPr marR="0" lvl="8" algn="l" rtl="0">
              <a:lnSpc>
                <a:spcPct val="100000"/>
              </a:lnSpc>
              <a:spcBef>
                <a:spcPts val="0"/>
              </a:spcBef>
              <a:spcAft>
                <a:spcPts val="0"/>
              </a:spcAft>
              <a:buClr>
                <a:schemeClr val="dk1"/>
              </a:buClr>
              <a:buSzPts val="3000"/>
              <a:buFont typeface="Old Standard TT"/>
              <a:buNone/>
              <a:defRPr sz="3000" b="0" i="0" u="none" strike="noStrike" cap="none">
                <a:solidFill>
                  <a:schemeClr val="dk1"/>
                </a:solidFill>
                <a:latin typeface="Old Standard TT"/>
                <a:ea typeface="Old Standard TT"/>
                <a:cs typeface="Old Standard TT"/>
                <a:sym typeface="Old Standard TT"/>
              </a:defRPr>
            </a:lvl9pPr>
          </a:lstStyle>
          <a:p>
            <a:r>
              <a:rPr lang="en-US" sz="2000" b="1"/>
              <a:t>Glen Canyon Dam</a:t>
            </a:r>
          </a:p>
        </p:txBody>
      </p:sp>
      <p:sp>
        <p:nvSpPr>
          <p:cNvPr id="6" name="Google Shape;156;p23">
            <a:extLst>
              <a:ext uri="{FF2B5EF4-FFF2-40B4-BE49-F238E27FC236}">
                <a16:creationId xmlns:a16="http://schemas.microsoft.com/office/drawing/2014/main" id="{461A2E95-0F77-2A40-9C2F-88713D17576F}"/>
              </a:ext>
            </a:extLst>
          </p:cNvPr>
          <p:cNvSpPr txBox="1"/>
          <p:nvPr/>
        </p:nvSpPr>
        <p:spPr>
          <a:xfrm>
            <a:off x="357096" y="7662782"/>
            <a:ext cx="3796612" cy="600000"/>
          </a:xfrm>
          <a:prstGeom prst="rect">
            <a:avLst/>
          </a:prstGeom>
          <a:noFill/>
          <a:ln>
            <a:noFill/>
          </a:ln>
        </p:spPr>
        <p:txBody>
          <a:bodyPr spcFirstLastPara="1" wrap="square" lIns="91425" tIns="91425" rIns="91425" bIns="91425" anchor="t" anchorCtr="0">
            <a:noAutofit/>
          </a:bodyPr>
          <a:lstStyle/>
          <a:p>
            <a:pPr lvl="0"/>
            <a:r>
              <a:rPr lang="en-US" sz="1200">
                <a:latin typeface="Old Standard TT"/>
              </a:rPr>
              <a:t>Q5: How big is the Glen Canyon Dam? </a:t>
            </a:r>
          </a:p>
          <a:p>
            <a:pPr lvl="0"/>
            <a:endParaRPr lang="en-US" sz="1200">
              <a:latin typeface="Old Standard TT"/>
            </a:endParaRPr>
          </a:p>
          <a:p>
            <a:pPr lvl="0"/>
            <a:endParaRPr lang="en-US" sz="1200">
              <a:latin typeface="Old Standard TT"/>
            </a:endParaRPr>
          </a:p>
          <a:p>
            <a:pPr lvl="0"/>
            <a:endParaRPr lang="en-US" sz="1200">
              <a:latin typeface="Old Standard TT"/>
            </a:endParaRPr>
          </a:p>
          <a:p>
            <a:pPr lvl="0"/>
            <a:r>
              <a:rPr lang="en-US" sz="1200">
                <a:latin typeface="Old Standard TT"/>
              </a:rPr>
              <a:t>Q6:Why did we build the Glen Canyon Dam? </a:t>
            </a:r>
            <a:endParaRPr lang="en-US" sz="1200">
              <a:latin typeface="Old Standard TT"/>
              <a:sym typeface="Old Standard TT"/>
            </a:endParaRPr>
          </a:p>
        </p:txBody>
      </p:sp>
      <p:sp>
        <p:nvSpPr>
          <p:cNvPr id="10" name="TextBox 9">
            <a:extLst>
              <a:ext uri="{FF2B5EF4-FFF2-40B4-BE49-F238E27FC236}">
                <a16:creationId xmlns:a16="http://schemas.microsoft.com/office/drawing/2014/main" id="{A365F033-1CEF-454D-BC3B-FA11D7A4562F}"/>
              </a:ext>
            </a:extLst>
          </p:cNvPr>
          <p:cNvSpPr txBox="1"/>
          <p:nvPr/>
        </p:nvSpPr>
        <p:spPr>
          <a:xfrm>
            <a:off x="394952" y="1163274"/>
            <a:ext cx="7162382" cy="2031325"/>
          </a:xfrm>
          <a:prstGeom prst="rect">
            <a:avLst/>
          </a:prstGeom>
        </p:spPr>
        <p:style>
          <a:lnRef idx="2">
            <a:schemeClr val="accent4"/>
          </a:lnRef>
          <a:fillRef idx="1">
            <a:schemeClr val="lt1"/>
          </a:fillRef>
          <a:effectRef idx="0">
            <a:schemeClr val="accent4"/>
          </a:effectRef>
          <a:fontRef idx="minor">
            <a:schemeClr val="dk1"/>
          </a:fontRef>
        </p:style>
        <p:txBody>
          <a:bodyPr wrap="square" rtlCol="0">
            <a:spAutoFit/>
          </a:bodyPr>
          <a:lstStyle/>
          <a:p>
            <a:pPr>
              <a:buClr>
                <a:schemeClr val="dk1"/>
              </a:buClr>
              <a:buSzPts val="3000"/>
            </a:pPr>
            <a:r>
              <a:rPr lang="en-US">
                <a:solidFill>
                  <a:schemeClr val="dk1"/>
                </a:solidFill>
                <a:latin typeface="Old Standard TT"/>
                <a:sym typeface="Old Standard TT"/>
              </a:rPr>
              <a:t>EQ: </a:t>
            </a:r>
            <a:r>
              <a:rPr lang="en-US">
                <a:latin typeface="Century"/>
              </a:rPr>
              <a:t>How does weathering change Earth’s Surface?</a:t>
            </a:r>
            <a:endParaRPr lang="en-US" b="1">
              <a:solidFill>
                <a:schemeClr val="dk1"/>
              </a:solidFill>
              <a:latin typeface="Old Standard TT"/>
              <a:sym typeface="Old Standard TT"/>
            </a:endParaRPr>
          </a:p>
          <a:p>
            <a:pPr>
              <a:buClr>
                <a:schemeClr val="dk1"/>
              </a:buClr>
              <a:buSzPts val="3000"/>
            </a:pPr>
            <a:endParaRPr lang="en-US" b="1">
              <a:solidFill>
                <a:schemeClr val="dk1"/>
              </a:solidFill>
              <a:latin typeface="Old Standard TT"/>
              <a:sym typeface="Old Standard TT"/>
            </a:endParaRPr>
          </a:p>
          <a:p>
            <a:pPr>
              <a:buClr>
                <a:schemeClr val="dk1"/>
              </a:buClr>
              <a:buSzPts val="3000"/>
            </a:pPr>
            <a:r>
              <a:rPr lang="en-US">
                <a:solidFill>
                  <a:schemeClr val="dk1"/>
                </a:solidFill>
                <a:latin typeface="Old Standard TT"/>
                <a:sym typeface="Old Standard TT"/>
              </a:rPr>
              <a:t>Answer: </a:t>
            </a:r>
          </a:p>
          <a:p>
            <a:pPr>
              <a:buClr>
                <a:schemeClr val="dk1"/>
              </a:buClr>
              <a:buSzPts val="3000"/>
            </a:pPr>
            <a:endParaRPr lang="en-US">
              <a:solidFill>
                <a:schemeClr val="dk1"/>
              </a:solidFill>
              <a:latin typeface="Old Standard TT"/>
              <a:sym typeface="Old Standard TT"/>
            </a:endParaRPr>
          </a:p>
          <a:p>
            <a:pPr>
              <a:buClr>
                <a:schemeClr val="dk1"/>
              </a:buClr>
              <a:buSzPts val="3000"/>
            </a:pPr>
            <a:endParaRPr lang="en-US">
              <a:solidFill>
                <a:schemeClr val="dk1"/>
              </a:solidFill>
              <a:latin typeface="Old Standard TT"/>
              <a:sym typeface="Old Standard TT"/>
            </a:endParaRPr>
          </a:p>
          <a:p>
            <a:pPr>
              <a:buClr>
                <a:schemeClr val="dk1"/>
              </a:buClr>
              <a:buSzPts val="3000"/>
            </a:pPr>
            <a:endParaRPr lang="en-US">
              <a:solidFill>
                <a:schemeClr val="dk1"/>
              </a:solidFill>
              <a:latin typeface="Old Standard TT"/>
              <a:sym typeface="Old Standard TT"/>
            </a:endParaRPr>
          </a:p>
          <a:p>
            <a:pPr>
              <a:buClr>
                <a:schemeClr val="dk1"/>
              </a:buClr>
              <a:buSzPts val="3000"/>
            </a:pPr>
            <a:endParaRPr lang="en-US">
              <a:solidFill>
                <a:schemeClr val="dk1"/>
              </a:solidFill>
              <a:latin typeface="Old Standard TT"/>
              <a:sym typeface="Old Standard TT"/>
            </a:endParaRPr>
          </a:p>
          <a:p>
            <a:pPr>
              <a:buClr>
                <a:schemeClr val="dk1"/>
              </a:buClr>
              <a:buSzPts val="3000"/>
            </a:pPr>
            <a:endParaRPr lang="en-US">
              <a:solidFill>
                <a:schemeClr val="dk1"/>
              </a:solidFill>
              <a:latin typeface="Old Standard TT"/>
              <a:sym typeface="Old Standard TT"/>
            </a:endParaRPr>
          </a:p>
          <a:p>
            <a:pPr>
              <a:buClr>
                <a:schemeClr val="dk1"/>
              </a:buClr>
              <a:buSzPts val="3000"/>
            </a:pPr>
            <a:endParaRPr lang="en-US">
              <a:solidFill>
                <a:schemeClr val="dk1"/>
              </a:solidFill>
              <a:latin typeface="Old Standard TT"/>
              <a:sym typeface="Old Standard TT"/>
            </a:endParaRPr>
          </a:p>
        </p:txBody>
      </p:sp>
      <p:sp>
        <p:nvSpPr>
          <p:cNvPr id="11" name="Google Shape;158;p23">
            <a:extLst>
              <a:ext uri="{FF2B5EF4-FFF2-40B4-BE49-F238E27FC236}">
                <a16:creationId xmlns:a16="http://schemas.microsoft.com/office/drawing/2014/main" id="{7918263F-9508-EF4A-AA5C-7CF10719A502}"/>
              </a:ext>
            </a:extLst>
          </p:cNvPr>
          <p:cNvSpPr txBox="1">
            <a:spLocks/>
          </p:cNvSpPr>
          <p:nvPr/>
        </p:nvSpPr>
        <p:spPr>
          <a:xfrm>
            <a:off x="352574" y="3101355"/>
            <a:ext cx="7242600" cy="36780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Old Standard TT"/>
              <a:buNone/>
              <a:defRPr sz="3000" b="0" i="0" u="none" strike="noStrike" cap="none">
                <a:solidFill>
                  <a:schemeClr val="dk1"/>
                </a:solidFill>
                <a:latin typeface="Old Standard TT"/>
                <a:ea typeface="Old Standard TT"/>
                <a:cs typeface="Old Standard TT"/>
                <a:sym typeface="Old Standard TT"/>
              </a:defRPr>
            </a:lvl1pPr>
            <a:lvl2pPr marR="0" lvl="1" algn="l" rtl="0">
              <a:lnSpc>
                <a:spcPct val="100000"/>
              </a:lnSpc>
              <a:spcBef>
                <a:spcPts val="0"/>
              </a:spcBef>
              <a:spcAft>
                <a:spcPts val="0"/>
              </a:spcAft>
              <a:buClr>
                <a:schemeClr val="dk1"/>
              </a:buClr>
              <a:buSzPts val="3000"/>
              <a:buFont typeface="Old Standard TT"/>
              <a:buNone/>
              <a:defRPr sz="3000" b="0" i="0" u="none" strike="noStrike" cap="none">
                <a:solidFill>
                  <a:schemeClr val="dk1"/>
                </a:solidFill>
                <a:latin typeface="Old Standard TT"/>
                <a:ea typeface="Old Standard TT"/>
                <a:cs typeface="Old Standard TT"/>
                <a:sym typeface="Old Standard TT"/>
              </a:defRPr>
            </a:lvl2pPr>
            <a:lvl3pPr marR="0" lvl="2" algn="l" rtl="0">
              <a:lnSpc>
                <a:spcPct val="100000"/>
              </a:lnSpc>
              <a:spcBef>
                <a:spcPts val="0"/>
              </a:spcBef>
              <a:spcAft>
                <a:spcPts val="0"/>
              </a:spcAft>
              <a:buClr>
                <a:schemeClr val="dk1"/>
              </a:buClr>
              <a:buSzPts val="3000"/>
              <a:buFont typeface="Old Standard TT"/>
              <a:buNone/>
              <a:defRPr sz="3000" b="0" i="0" u="none" strike="noStrike" cap="none">
                <a:solidFill>
                  <a:schemeClr val="dk1"/>
                </a:solidFill>
                <a:latin typeface="Old Standard TT"/>
                <a:ea typeface="Old Standard TT"/>
                <a:cs typeface="Old Standard TT"/>
                <a:sym typeface="Old Standard TT"/>
              </a:defRPr>
            </a:lvl3pPr>
            <a:lvl4pPr marR="0" lvl="3" algn="l" rtl="0">
              <a:lnSpc>
                <a:spcPct val="100000"/>
              </a:lnSpc>
              <a:spcBef>
                <a:spcPts val="0"/>
              </a:spcBef>
              <a:spcAft>
                <a:spcPts val="0"/>
              </a:spcAft>
              <a:buClr>
                <a:schemeClr val="dk1"/>
              </a:buClr>
              <a:buSzPts val="3000"/>
              <a:buFont typeface="Old Standard TT"/>
              <a:buNone/>
              <a:defRPr sz="3000" b="0" i="0" u="none" strike="noStrike" cap="none">
                <a:solidFill>
                  <a:schemeClr val="dk1"/>
                </a:solidFill>
                <a:latin typeface="Old Standard TT"/>
                <a:ea typeface="Old Standard TT"/>
                <a:cs typeface="Old Standard TT"/>
                <a:sym typeface="Old Standard TT"/>
              </a:defRPr>
            </a:lvl4pPr>
            <a:lvl5pPr marR="0" lvl="4" algn="l" rtl="0">
              <a:lnSpc>
                <a:spcPct val="100000"/>
              </a:lnSpc>
              <a:spcBef>
                <a:spcPts val="0"/>
              </a:spcBef>
              <a:spcAft>
                <a:spcPts val="0"/>
              </a:spcAft>
              <a:buClr>
                <a:schemeClr val="dk1"/>
              </a:buClr>
              <a:buSzPts val="3000"/>
              <a:buFont typeface="Old Standard TT"/>
              <a:buNone/>
              <a:defRPr sz="3000" b="0" i="0" u="none" strike="noStrike" cap="none">
                <a:solidFill>
                  <a:schemeClr val="dk1"/>
                </a:solidFill>
                <a:latin typeface="Old Standard TT"/>
                <a:ea typeface="Old Standard TT"/>
                <a:cs typeface="Old Standard TT"/>
                <a:sym typeface="Old Standard TT"/>
              </a:defRPr>
            </a:lvl5pPr>
            <a:lvl6pPr marR="0" lvl="5" algn="l" rtl="0">
              <a:lnSpc>
                <a:spcPct val="100000"/>
              </a:lnSpc>
              <a:spcBef>
                <a:spcPts val="0"/>
              </a:spcBef>
              <a:spcAft>
                <a:spcPts val="0"/>
              </a:spcAft>
              <a:buClr>
                <a:schemeClr val="dk1"/>
              </a:buClr>
              <a:buSzPts val="3000"/>
              <a:buFont typeface="Old Standard TT"/>
              <a:buNone/>
              <a:defRPr sz="3000" b="0" i="0" u="none" strike="noStrike" cap="none">
                <a:solidFill>
                  <a:schemeClr val="dk1"/>
                </a:solidFill>
                <a:latin typeface="Old Standard TT"/>
                <a:ea typeface="Old Standard TT"/>
                <a:cs typeface="Old Standard TT"/>
                <a:sym typeface="Old Standard TT"/>
              </a:defRPr>
            </a:lvl6pPr>
            <a:lvl7pPr marR="0" lvl="6" algn="l" rtl="0">
              <a:lnSpc>
                <a:spcPct val="100000"/>
              </a:lnSpc>
              <a:spcBef>
                <a:spcPts val="0"/>
              </a:spcBef>
              <a:spcAft>
                <a:spcPts val="0"/>
              </a:spcAft>
              <a:buClr>
                <a:schemeClr val="dk1"/>
              </a:buClr>
              <a:buSzPts val="3000"/>
              <a:buFont typeface="Old Standard TT"/>
              <a:buNone/>
              <a:defRPr sz="3000" b="0" i="0" u="none" strike="noStrike" cap="none">
                <a:solidFill>
                  <a:schemeClr val="dk1"/>
                </a:solidFill>
                <a:latin typeface="Old Standard TT"/>
                <a:ea typeface="Old Standard TT"/>
                <a:cs typeface="Old Standard TT"/>
                <a:sym typeface="Old Standard TT"/>
              </a:defRPr>
            </a:lvl7pPr>
            <a:lvl8pPr marR="0" lvl="7" algn="l" rtl="0">
              <a:lnSpc>
                <a:spcPct val="100000"/>
              </a:lnSpc>
              <a:spcBef>
                <a:spcPts val="0"/>
              </a:spcBef>
              <a:spcAft>
                <a:spcPts val="0"/>
              </a:spcAft>
              <a:buClr>
                <a:schemeClr val="dk1"/>
              </a:buClr>
              <a:buSzPts val="3000"/>
              <a:buFont typeface="Old Standard TT"/>
              <a:buNone/>
              <a:defRPr sz="3000" b="0" i="0" u="none" strike="noStrike" cap="none">
                <a:solidFill>
                  <a:schemeClr val="dk1"/>
                </a:solidFill>
                <a:latin typeface="Old Standard TT"/>
                <a:ea typeface="Old Standard TT"/>
                <a:cs typeface="Old Standard TT"/>
                <a:sym typeface="Old Standard TT"/>
              </a:defRPr>
            </a:lvl8pPr>
            <a:lvl9pPr marR="0" lvl="8" algn="l" rtl="0">
              <a:lnSpc>
                <a:spcPct val="100000"/>
              </a:lnSpc>
              <a:spcBef>
                <a:spcPts val="0"/>
              </a:spcBef>
              <a:spcAft>
                <a:spcPts val="0"/>
              </a:spcAft>
              <a:buClr>
                <a:schemeClr val="dk1"/>
              </a:buClr>
              <a:buSzPts val="3000"/>
              <a:buFont typeface="Old Standard TT"/>
              <a:buNone/>
              <a:defRPr sz="3000" b="0" i="0" u="none" strike="noStrike" cap="none">
                <a:solidFill>
                  <a:schemeClr val="dk1"/>
                </a:solidFill>
                <a:latin typeface="Old Standard TT"/>
                <a:ea typeface="Old Standard TT"/>
                <a:cs typeface="Old Standard TT"/>
                <a:sym typeface="Old Standard TT"/>
              </a:defRPr>
            </a:lvl9pPr>
          </a:lstStyle>
          <a:p>
            <a:r>
              <a:rPr lang="en-US" sz="2000" b="1"/>
              <a:t>Weathering </a:t>
            </a:r>
          </a:p>
        </p:txBody>
      </p:sp>
      <p:sp>
        <p:nvSpPr>
          <p:cNvPr id="12" name="Rectangle 11">
            <a:extLst>
              <a:ext uri="{FF2B5EF4-FFF2-40B4-BE49-F238E27FC236}">
                <a16:creationId xmlns:a16="http://schemas.microsoft.com/office/drawing/2014/main" id="{8130F80F-6105-7D4B-8DEC-57336300F06C}"/>
              </a:ext>
            </a:extLst>
          </p:cNvPr>
          <p:cNvSpPr/>
          <p:nvPr/>
        </p:nvSpPr>
        <p:spPr>
          <a:xfrm>
            <a:off x="286081" y="6993645"/>
            <a:ext cx="7382008" cy="830997"/>
          </a:xfrm>
          <a:prstGeom prst="rect">
            <a:avLst/>
          </a:prstGeom>
        </p:spPr>
        <p:txBody>
          <a:bodyPr wrap="square">
            <a:spAutoFit/>
          </a:bodyPr>
          <a:lstStyle/>
          <a:p>
            <a:r>
              <a:rPr lang="en-US" sz="1200">
                <a:latin typeface="Old Standard TT"/>
              </a:rPr>
              <a:t>The Glen Canyon Dam holds back the Colorado River to form Lake Powell. The dam creates electricity by sending river water through turbines deep within its structure. Take a tour of the dam, talk to a ranger or tour guide, or read the exhibits in the Carl Hayden Visitor Center to find the answers to the questions below.</a:t>
            </a:r>
          </a:p>
          <a:p>
            <a:pPr lvl="0"/>
            <a:r>
              <a:rPr lang="en-US" sz="1200">
                <a:latin typeface="Old Standard TT"/>
                <a:sym typeface="Old Standard TT"/>
              </a:rPr>
              <a:t> </a:t>
            </a:r>
          </a:p>
        </p:txBody>
      </p:sp>
      <p:pic>
        <p:nvPicPr>
          <p:cNvPr id="14" name="Google Shape;168;p24">
            <a:extLst>
              <a:ext uri="{FF2B5EF4-FFF2-40B4-BE49-F238E27FC236}">
                <a16:creationId xmlns:a16="http://schemas.microsoft.com/office/drawing/2014/main" id="{266BA401-04F2-F74E-BE5F-66056F6F361B}"/>
              </a:ext>
            </a:extLst>
          </p:cNvPr>
          <p:cNvPicPr preferRelativeResize="0"/>
          <p:nvPr/>
        </p:nvPicPr>
        <p:blipFill rotWithShape="1">
          <a:blip r:embed="rId3">
            <a:alphaModFix/>
          </a:blip>
          <a:srcRect b="16499"/>
          <a:stretch/>
        </p:blipFill>
        <p:spPr>
          <a:xfrm rot="10800000">
            <a:off x="4833440" y="3073682"/>
            <a:ext cx="2766258" cy="1732349"/>
          </a:xfrm>
          <a:prstGeom prst="rect">
            <a:avLst/>
          </a:prstGeom>
          <a:noFill/>
          <a:ln>
            <a:noFill/>
          </a:ln>
        </p:spPr>
      </p:pic>
      <p:pic>
        <p:nvPicPr>
          <p:cNvPr id="15" name="Google Shape;166;p24">
            <a:extLst>
              <a:ext uri="{FF2B5EF4-FFF2-40B4-BE49-F238E27FC236}">
                <a16:creationId xmlns:a16="http://schemas.microsoft.com/office/drawing/2014/main" id="{8BB7FE78-BC40-C944-BC37-48F654EE375F}"/>
              </a:ext>
            </a:extLst>
          </p:cNvPr>
          <p:cNvPicPr preferRelativeResize="0"/>
          <p:nvPr/>
        </p:nvPicPr>
        <p:blipFill rotWithShape="1">
          <a:blip r:embed="rId4">
            <a:alphaModFix/>
          </a:blip>
          <a:srcRect l="4320" r="-4320"/>
          <a:stretch/>
        </p:blipFill>
        <p:spPr>
          <a:xfrm>
            <a:off x="5208594" y="7395107"/>
            <a:ext cx="2391104" cy="1854779"/>
          </a:xfrm>
          <a:prstGeom prst="rect">
            <a:avLst/>
          </a:prstGeom>
          <a:noFill/>
          <a:ln>
            <a:noFill/>
          </a:ln>
        </p:spPr>
      </p:pic>
      <p:sp>
        <p:nvSpPr>
          <p:cNvPr id="13" name="Google Shape;172;p24">
            <a:extLst>
              <a:ext uri="{FF2B5EF4-FFF2-40B4-BE49-F238E27FC236}">
                <a16:creationId xmlns:a16="http://schemas.microsoft.com/office/drawing/2014/main" id="{1A193E71-964A-8E40-BE81-1F0D72126DD2}"/>
              </a:ext>
            </a:extLst>
          </p:cNvPr>
          <p:cNvSpPr txBox="1"/>
          <p:nvPr/>
        </p:nvSpPr>
        <p:spPr>
          <a:xfrm>
            <a:off x="172702" y="3462122"/>
            <a:ext cx="4475498" cy="3076267"/>
          </a:xfrm>
          <a:prstGeom prst="rect">
            <a:avLst/>
          </a:prstGeom>
          <a:noFill/>
          <a:ln>
            <a:noFill/>
          </a:ln>
        </p:spPr>
        <p:txBody>
          <a:bodyPr spcFirstLastPara="1" wrap="square" lIns="91425" tIns="91425" rIns="91425" bIns="91425" anchor="t" anchorCtr="0">
            <a:noAutofit/>
          </a:bodyPr>
          <a:lstStyle/>
          <a:p>
            <a:pPr marL="152400" lvl="0">
              <a:lnSpc>
                <a:spcPct val="115000"/>
              </a:lnSpc>
              <a:buSzPts val="1200"/>
            </a:pPr>
            <a:r>
              <a:rPr lang="en" sz="1200">
                <a:latin typeface="Old Standard TT"/>
                <a:ea typeface="Old Standard TT"/>
                <a:cs typeface="Old Standard TT"/>
                <a:sym typeface="Old Standard TT"/>
              </a:rPr>
              <a:t>As you float down the </a:t>
            </a:r>
            <a:r>
              <a:rPr lang="en-US" sz="1200">
                <a:latin typeface="Old Standard TT"/>
                <a:ea typeface="Old Standard TT"/>
                <a:cs typeface="Old Standard TT"/>
                <a:sym typeface="Old Standard TT"/>
              </a:rPr>
              <a:t>Colorado</a:t>
            </a:r>
            <a:r>
              <a:rPr lang="en" sz="1200">
                <a:latin typeface="Old Standard TT"/>
                <a:ea typeface="Old Standard TT"/>
                <a:cs typeface="Old Standard TT"/>
                <a:sym typeface="Old Standard TT"/>
              </a:rPr>
              <a:t> river, observe the various rock texture carved out by the erosion of the river. </a:t>
            </a:r>
          </a:p>
          <a:p>
            <a:pPr marL="152400" lvl="0">
              <a:lnSpc>
                <a:spcPct val="115000"/>
              </a:lnSpc>
              <a:buSzPts val="1200"/>
            </a:pPr>
            <a:endParaRPr lang="en" sz="1200">
              <a:latin typeface="Old Standard TT"/>
              <a:ea typeface="Old Standard TT"/>
              <a:cs typeface="Old Standard TT"/>
              <a:sym typeface="Old Standard TT"/>
            </a:endParaRPr>
          </a:p>
          <a:p>
            <a:pPr marL="152400" lvl="0">
              <a:lnSpc>
                <a:spcPct val="115000"/>
              </a:lnSpc>
              <a:buSzPts val="1200"/>
            </a:pPr>
            <a:r>
              <a:rPr lang="en" sz="1200">
                <a:latin typeface="Old Standard TT"/>
                <a:ea typeface="Old Standard TT"/>
                <a:cs typeface="Old Standard TT"/>
                <a:sym typeface="Old Standard TT"/>
              </a:rPr>
              <a:t>Q1. What is weathering ?</a:t>
            </a:r>
          </a:p>
          <a:p>
            <a:pPr marL="152400" lvl="0">
              <a:lnSpc>
                <a:spcPct val="115000"/>
              </a:lnSpc>
              <a:buSzPts val="1200"/>
            </a:pPr>
            <a:endParaRPr lang="en" sz="1200">
              <a:latin typeface="Old Standard TT"/>
              <a:ea typeface="Old Standard TT"/>
              <a:cs typeface="Old Standard TT"/>
              <a:sym typeface="Old Standard TT"/>
            </a:endParaRPr>
          </a:p>
          <a:p>
            <a:pPr marL="152400" lvl="0">
              <a:lnSpc>
                <a:spcPct val="115000"/>
              </a:lnSpc>
              <a:buSzPts val="1200"/>
            </a:pPr>
            <a:endParaRPr lang="en" sz="1200">
              <a:latin typeface="Old Standard TT"/>
              <a:ea typeface="Old Standard TT"/>
              <a:cs typeface="Old Standard TT"/>
              <a:sym typeface="Old Standard TT"/>
            </a:endParaRPr>
          </a:p>
          <a:p>
            <a:pPr marL="152400" lvl="0">
              <a:lnSpc>
                <a:spcPct val="115000"/>
              </a:lnSpc>
              <a:buSzPts val="1200"/>
            </a:pPr>
            <a:r>
              <a:rPr lang="en" sz="1200">
                <a:latin typeface="Old Standard TT"/>
                <a:ea typeface="Old Standard TT"/>
                <a:cs typeface="Old Standard TT"/>
                <a:sym typeface="Old Standard TT"/>
              </a:rPr>
              <a:t>Q2. What is erosion? </a:t>
            </a:r>
          </a:p>
          <a:p>
            <a:pPr marL="152400" lvl="0">
              <a:lnSpc>
                <a:spcPct val="115000"/>
              </a:lnSpc>
              <a:buSzPts val="1200"/>
            </a:pPr>
            <a:endParaRPr lang="en" sz="1200">
              <a:latin typeface="Old Standard TT"/>
              <a:ea typeface="Old Standard TT"/>
              <a:cs typeface="Old Standard TT"/>
              <a:sym typeface="Old Standard TT"/>
            </a:endParaRPr>
          </a:p>
          <a:p>
            <a:pPr marL="152400" lvl="0">
              <a:lnSpc>
                <a:spcPct val="115000"/>
              </a:lnSpc>
              <a:buSzPts val="1200"/>
            </a:pPr>
            <a:endParaRPr lang="en" sz="1200">
              <a:latin typeface="Old Standard TT"/>
              <a:ea typeface="Old Standard TT"/>
              <a:cs typeface="Old Standard TT"/>
              <a:sym typeface="Old Standard TT"/>
            </a:endParaRPr>
          </a:p>
          <a:p>
            <a:pPr marL="152400" lvl="0">
              <a:lnSpc>
                <a:spcPct val="115000"/>
              </a:lnSpc>
              <a:buSzPts val="1200"/>
            </a:pPr>
            <a:r>
              <a:rPr lang="en" sz="1200">
                <a:latin typeface="Old Standard TT"/>
                <a:ea typeface="Old Standard TT"/>
                <a:cs typeface="Old Standard TT"/>
                <a:sym typeface="Old Standard TT"/>
              </a:rPr>
              <a:t>Q3: What is deposition</a:t>
            </a:r>
            <a:r>
              <a:rPr lang="en" sz="1200">
                <a:latin typeface="Old Standard TT"/>
                <a:sym typeface="Old Standard TT"/>
              </a:rPr>
              <a:t>? </a:t>
            </a:r>
          </a:p>
          <a:p>
            <a:pPr marL="152400" lvl="0">
              <a:lnSpc>
                <a:spcPct val="115000"/>
              </a:lnSpc>
              <a:buSzPts val="1200"/>
            </a:pPr>
            <a:endParaRPr lang="en" sz="1200">
              <a:latin typeface="Old Standard TT"/>
              <a:sym typeface="Old Standard TT"/>
            </a:endParaRPr>
          </a:p>
          <a:p>
            <a:pPr marL="152400" lvl="0">
              <a:lnSpc>
                <a:spcPct val="115000"/>
              </a:lnSpc>
              <a:buSzPts val="1200"/>
            </a:pPr>
            <a:endParaRPr lang="en" sz="1200">
              <a:latin typeface="Old Standard TT"/>
              <a:sym typeface="Old Standard TT"/>
            </a:endParaRPr>
          </a:p>
          <a:p>
            <a:pPr marL="152400" lvl="0">
              <a:lnSpc>
                <a:spcPct val="115000"/>
              </a:lnSpc>
              <a:buSzPts val="1200"/>
            </a:pPr>
            <a:r>
              <a:rPr lang="en" sz="1200">
                <a:latin typeface="Old Standard TT"/>
                <a:sym typeface="Old Standard TT"/>
              </a:rPr>
              <a:t>Q4.</a:t>
            </a:r>
            <a:r>
              <a:rPr lang="en-US" sz="1200">
                <a:latin typeface="Old Standard TT"/>
              </a:rPr>
              <a:t>What is a canyon and how is it formed?</a:t>
            </a:r>
            <a:r>
              <a:rPr lang="en" sz="1200">
                <a:latin typeface="Old Standard TT"/>
                <a:sym typeface="Old Standard TT"/>
              </a:rPr>
              <a:t>? </a:t>
            </a:r>
          </a:p>
        </p:txBody>
      </p:sp>
      <p:pic>
        <p:nvPicPr>
          <p:cNvPr id="7" name="Picture 7" descr="A picture containing sky, white, athletic game, outdoor&#10;&#10;Description generated with high confidence">
            <a:extLst>
              <a:ext uri="{FF2B5EF4-FFF2-40B4-BE49-F238E27FC236}">
                <a16:creationId xmlns:a16="http://schemas.microsoft.com/office/drawing/2014/main" id="{72ECD723-7C56-464F-8FF8-08DEE3CE5829}"/>
              </a:ext>
            </a:extLst>
          </p:cNvPr>
          <p:cNvPicPr>
            <a:picLocks noChangeAspect="1"/>
          </p:cNvPicPr>
          <p:nvPr/>
        </p:nvPicPr>
        <p:blipFill>
          <a:blip r:embed="rId5"/>
          <a:stretch>
            <a:fillRect/>
          </a:stretch>
        </p:blipFill>
        <p:spPr>
          <a:xfrm>
            <a:off x="5403382" y="1275028"/>
            <a:ext cx="1998055" cy="1801774"/>
          </a:xfrm>
          <a:prstGeom prst="rect">
            <a:avLst/>
          </a:prstGeom>
        </p:spPr>
      </p:pic>
    </p:spTree>
    <p:extLst>
      <p:ext uri="{BB962C8B-B14F-4D97-AF65-F5344CB8AC3E}">
        <p14:creationId xmlns:p14="http://schemas.microsoft.com/office/powerpoint/2010/main" val="12382577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25"/>
          <p:cNvSpPr txBox="1">
            <a:spLocks noGrp="1"/>
          </p:cNvSpPr>
          <p:nvPr>
            <p:ph type="title"/>
          </p:nvPr>
        </p:nvSpPr>
        <p:spPr>
          <a:xfrm>
            <a:off x="264950" y="870274"/>
            <a:ext cx="7242600" cy="76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Glen Canyon Petroglyphs</a:t>
            </a:r>
            <a:endParaRPr b="1"/>
          </a:p>
        </p:txBody>
      </p:sp>
      <p:sp>
        <p:nvSpPr>
          <p:cNvPr id="179" name="Google Shape;179;p25"/>
          <p:cNvSpPr txBox="1">
            <a:spLocks noGrp="1"/>
          </p:cNvSpPr>
          <p:nvPr>
            <p:ph type="body" idx="1"/>
          </p:nvPr>
        </p:nvSpPr>
        <p:spPr>
          <a:xfrm>
            <a:off x="0" y="1926375"/>
            <a:ext cx="7507500" cy="7294500"/>
          </a:xfrm>
          <a:prstGeom prst="rect">
            <a:avLst/>
          </a:prstGeom>
        </p:spPr>
        <p:txBody>
          <a:bodyPr spcFirstLastPara="1" wrap="square" lIns="91425" tIns="91425" rIns="91425" bIns="91425" anchor="t" anchorCtr="0">
            <a:noAutofit/>
          </a:bodyPr>
          <a:lstStyle/>
          <a:p>
            <a:pPr indent="0">
              <a:buNone/>
            </a:pPr>
            <a:r>
              <a:rPr lang="en" sz="1400"/>
              <a:t>While on the Colorado River float trip, you will find examples of petroglyphs, paintings or carvings on rock.  Sketch some of the petroglyphs you see throughout the trip.</a:t>
            </a:r>
          </a:p>
          <a:p>
            <a:pPr marL="457200" lvl="0" indent="0" algn="l" rtl="0">
              <a:spcBef>
                <a:spcPts val="0"/>
              </a:spcBef>
              <a:spcAft>
                <a:spcPts val="0"/>
              </a:spcAft>
              <a:buNone/>
            </a:pPr>
            <a:endParaRPr sz="1400"/>
          </a:p>
          <a:p>
            <a:pPr marL="457200" lvl="0" indent="0" algn="l" rtl="0">
              <a:spcBef>
                <a:spcPts val="0"/>
              </a:spcBef>
              <a:spcAft>
                <a:spcPts val="0"/>
              </a:spcAft>
              <a:buNone/>
            </a:pPr>
            <a:endParaRPr sz="1400"/>
          </a:p>
          <a:p>
            <a:pPr marL="457200" lvl="0" indent="0" algn="l" rtl="0">
              <a:spcBef>
                <a:spcPts val="0"/>
              </a:spcBef>
              <a:spcAft>
                <a:spcPts val="0"/>
              </a:spcAft>
              <a:buNone/>
            </a:pPr>
            <a:endParaRPr sz="1400"/>
          </a:p>
          <a:p>
            <a:pPr marL="457200" lvl="0" indent="0" algn="l" rtl="0">
              <a:spcBef>
                <a:spcPts val="0"/>
              </a:spcBef>
              <a:spcAft>
                <a:spcPts val="0"/>
              </a:spcAft>
              <a:buNone/>
            </a:pPr>
            <a:endParaRPr sz="1400"/>
          </a:p>
          <a:p>
            <a:pPr marL="457200" lvl="0" indent="0" algn="l" rtl="0">
              <a:spcBef>
                <a:spcPts val="0"/>
              </a:spcBef>
              <a:spcAft>
                <a:spcPts val="0"/>
              </a:spcAft>
              <a:buNone/>
            </a:pPr>
            <a:endParaRPr sz="1400"/>
          </a:p>
          <a:p>
            <a:pPr marL="457200" lvl="0" indent="0" algn="l" rtl="0">
              <a:spcBef>
                <a:spcPts val="0"/>
              </a:spcBef>
              <a:spcAft>
                <a:spcPts val="0"/>
              </a:spcAft>
              <a:buNone/>
            </a:pPr>
            <a:endParaRPr sz="1400"/>
          </a:p>
          <a:p>
            <a:pPr indent="0">
              <a:buNone/>
            </a:pPr>
            <a:br>
              <a:rPr lang="en" sz="1400"/>
            </a:br>
            <a:endParaRPr lang="en" sz="1400"/>
          </a:p>
          <a:p>
            <a:pPr indent="0">
              <a:lnSpc>
                <a:spcPct val="114999"/>
              </a:lnSpc>
              <a:buNone/>
            </a:pPr>
            <a:endParaRPr lang="en" sz="1400"/>
          </a:p>
          <a:p>
            <a:pPr indent="0">
              <a:lnSpc>
                <a:spcPct val="114999"/>
              </a:lnSpc>
              <a:buNone/>
            </a:pPr>
            <a:endParaRPr lang="en" sz="1400"/>
          </a:p>
          <a:p>
            <a:pPr indent="0">
              <a:lnSpc>
                <a:spcPct val="114999"/>
              </a:lnSpc>
              <a:buNone/>
            </a:pPr>
            <a:endParaRPr lang="en" sz="1400"/>
          </a:p>
          <a:p>
            <a:pPr indent="0">
              <a:lnSpc>
                <a:spcPct val="114999"/>
              </a:lnSpc>
              <a:buNone/>
            </a:pPr>
            <a:endParaRPr lang="en" sz="1400"/>
          </a:p>
          <a:p>
            <a:pPr indent="0">
              <a:lnSpc>
                <a:spcPct val="114999"/>
              </a:lnSpc>
              <a:buNone/>
            </a:pPr>
            <a:endParaRPr lang="en" sz="1400"/>
          </a:p>
          <a:p>
            <a:pPr indent="0">
              <a:lnSpc>
                <a:spcPct val="114999"/>
              </a:lnSpc>
              <a:buNone/>
            </a:pPr>
            <a:endParaRPr lang="en" sz="1400"/>
          </a:p>
          <a:p>
            <a:pPr indent="0">
              <a:lnSpc>
                <a:spcPct val="114999"/>
              </a:lnSpc>
              <a:buNone/>
            </a:pPr>
            <a:endParaRPr lang="en" sz="1400"/>
          </a:p>
          <a:p>
            <a:pPr indent="0">
              <a:lnSpc>
                <a:spcPct val="114999"/>
              </a:lnSpc>
              <a:buNone/>
            </a:pPr>
            <a:endParaRPr lang="en" sz="1400"/>
          </a:p>
          <a:p>
            <a:pPr indent="0">
              <a:lnSpc>
                <a:spcPct val="114999"/>
              </a:lnSpc>
              <a:buNone/>
            </a:pPr>
            <a:endParaRPr lang="en" sz="1400"/>
          </a:p>
          <a:p>
            <a:pPr indent="0">
              <a:lnSpc>
                <a:spcPct val="114999"/>
              </a:lnSpc>
              <a:buNone/>
            </a:pPr>
            <a:endParaRPr lang="en" sz="1400"/>
          </a:p>
          <a:p>
            <a:pPr indent="0">
              <a:lnSpc>
                <a:spcPct val="114999"/>
              </a:lnSpc>
              <a:buNone/>
            </a:pPr>
            <a:endParaRPr lang="en" sz="1400"/>
          </a:p>
          <a:p>
            <a:pPr indent="0">
              <a:lnSpc>
                <a:spcPct val="114999"/>
              </a:lnSpc>
              <a:buNone/>
            </a:pPr>
            <a:endParaRPr lang="en" sz="1400"/>
          </a:p>
          <a:p>
            <a:pPr indent="0">
              <a:lnSpc>
                <a:spcPct val="114999"/>
              </a:lnSpc>
              <a:buNone/>
            </a:pPr>
            <a:endParaRPr lang="en" sz="1400"/>
          </a:p>
          <a:p>
            <a:pPr indent="0">
              <a:lnSpc>
                <a:spcPct val="114999"/>
              </a:lnSpc>
              <a:buNone/>
            </a:pPr>
            <a:r>
              <a:rPr lang="en" sz="1400"/>
              <a:t>These petroglyphs have not been definitively explained.  Select one glyph that interests you, depict it below, and tell the story you think the artist is sharing.</a:t>
            </a:r>
            <a:br>
              <a:rPr lang="en"/>
            </a:br>
            <a:endParaRPr/>
          </a:p>
        </p:txBody>
      </p:sp>
      <p:sp>
        <p:nvSpPr>
          <p:cNvPr id="180" name="Google Shape;180;p25"/>
          <p:cNvSpPr txBox="1">
            <a:spLocks noGrp="1"/>
          </p:cNvSpPr>
          <p:nvPr>
            <p:ph type="sldNum" idx="12"/>
          </p:nvPr>
        </p:nvSpPr>
        <p:spPr>
          <a:xfrm>
            <a:off x="7201589" y="9119180"/>
            <a:ext cx="466500" cy="769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solidFill>
                  <a:schemeClr val="dk1"/>
                </a:solidFill>
                <a:latin typeface="Old Standard TT"/>
                <a:ea typeface="Old Standard TT"/>
                <a:cs typeface="Old Standard TT"/>
                <a:sym typeface="Old Standard TT"/>
              </a:rPr>
              <a:t>12</a:t>
            </a:fld>
            <a:endParaRPr>
              <a:solidFill>
                <a:schemeClr val="dk1"/>
              </a:solidFill>
              <a:latin typeface="Old Standard TT"/>
              <a:ea typeface="Old Standard TT"/>
              <a:cs typeface="Old Standard TT"/>
              <a:sym typeface="Old Standard TT"/>
            </a:endParaRPr>
          </a:p>
        </p:txBody>
      </p:sp>
      <p:pic>
        <p:nvPicPr>
          <p:cNvPr id="181" name="Google Shape;181;p25"/>
          <p:cNvPicPr preferRelativeResize="0"/>
          <p:nvPr/>
        </p:nvPicPr>
        <p:blipFill rotWithShape="1">
          <a:blip r:embed="rId3">
            <a:alphaModFix amt="26000"/>
          </a:blip>
          <a:srcRect t="13439" b="38110"/>
          <a:stretch/>
        </p:blipFill>
        <p:spPr>
          <a:xfrm>
            <a:off x="-1039" y="0"/>
            <a:ext cx="7776533" cy="1808042"/>
          </a:xfrm>
          <a:prstGeom prst="rect">
            <a:avLst/>
          </a:prstGeom>
          <a:noFill/>
          <a:ln>
            <a:noFill/>
          </a:ln>
        </p:spPr>
      </p:pic>
      <p:sp>
        <p:nvSpPr>
          <p:cNvPr id="182" name="Google Shape;182;p25"/>
          <p:cNvSpPr txBox="1"/>
          <p:nvPr/>
        </p:nvSpPr>
        <p:spPr>
          <a:xfrm>
            <a:off x="719700" y="5336400"/>
            <a:ext cx="3000000" cy="300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u="sng">
              <a:solidFill>
                <a:srgbClr val="0000FF"/>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24D720-8B34-D54B-B532-48A034F9A254}"/>
              </a:ext>
            </a:extLst>
          </p:cNvPr>
          <p:cNvSpPr>
            <a:spLocks noGrp="1"/>
          </p:cNvSpPr>
          <p:nvPr>
            <p:ph type="title"/>
          </p:nvPr>
        </p:nvSpPr>
        <p:spPr>
          <a:xfrm>
            <a:off x="264945" y="279936"/>
            <a:ext cx="7242600" cy="1199100"/>
          </a:xfrm>
        </p:spPr>
        <p:txBody>
          <a:bodyPr/>
          <a:lstStyle/>
          <a:p>
            <a:r>
              <a:rPr lang="en-US"/>
              <a:t>Activity </a:t>
            </a:r>
          </a:p>
        </p:txBody>
      </p:sp>
      <p:sp>
        <p:nvSpPr>
          <p:cNvPr id="4" name="Slide Number Placeholder 3">
            <a:extLst>
              <a:ext uri="{FF2B5EF4-FFF2-40B4-BE49-F238E27FC236}">
                <a16:creationId xmlns:a16="http://schemas.microsoft.com/office/drawing/2014/main" id="{EFAAA560-07DE-1A47-886C-0F10CA82F42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13</a:t>
            </a:fld>
            <a:endParaRPr lang="en"/>
          </a:p>
        </p:txBody>
      </p:sp>
      <p:pic>
        <p:nvPicPr>
          <p:cNvPr id="5" name="Picture 5" descr="A screenshot of a cell phone&#10;&#10;Description generated with very high confidence">
            <a:extLst>
              <a:ext uri="{FF2B5EF4-FFF2-40B4-BE49-F238E27FC236}">
                <a16:creationId xmlns:a16="http://schemas.microsoft.com/office/drawing/2014/main" id="{A5717DAE-48DD-454F-B2AE-F7C8D8CECE42}"/>
              </a:ext>
            </a:extLst>
          </p:cNvPr>
          <p:cNvPicPr>
            <a:picLocks noChangeAspect="1"/>
          </p:cNvPicPr>
          <p:nvPr/>
        </p:nvPicPr>
        <p:blipFill>
          <a:blip r:embed="rId2"/>
          <a:stretch>
            <a:fillRect/>
          </a:stretch>
        </p:blipFill>
        <p:spPr>
          <a:xfrm>
            <a:off x="11699" y="864073"/>
            <a:ext cx="7760701" cy="8330253"/>
          </a:xfrm>
          <a:prstGeom prst="rect">
            <a:avLst/>
          </a:prstGeom>
        </p:spPr>
      </p:pic>
    </p:spTree>
    <p:extLst>
      <p:ext uri="{BB962C8B-B14F-4D97-AF65-F5344CB8AC3E}">
        <p14:creationId xmlns:p14="http://schemas.microsoft.com/office/powerpoint/2010/main" val="37316066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p40"/>
          <p:cNvSpPr txBox="1">
            <a:spLocks noGrp="1"/>
          </p:cNvSpPr>
          <p:nvPr>
            <p:ph type="title"/>
          </p:nvPr>
        </p:nvSpPr>
        <p:spPr>
          <a:xfrm>
            <a:off x="264945" y="870271"/>
            <a:ext cx="7242600" cy="1199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EF6C00"/>
                </a:solidFill>
              </a:rPr>
              <a:t>Devotion </a:t>
            </a:r>
            <a:endParaRPr b="1">
              <a:solidFill>
                <a:srgbClr val="EF6C00"/>
              </a:solidFill>
            </a:endParaRPr>
          </a:p>
        </p:txBody>
      </p:sp>
      <p:sp>
        <p:nvSpPr>
          <p:cNvPr id="326" name="Google Shape;326;p40"/>
          <p:cNvSpPr txBox="1">
            <a:spLocks noGrp="1"/>
          </p:cNvSpPr>
          <p:nvPr>
            <p:ph type="body" idx="1"/>
          </p:nvPr>
        </p:nvSpPr>
        <p:spPr>
          <a:xfrm>
            <a:off x="264950" y="1572650"/>
            <a:ext cx="7242600" cy="796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b="1"/>
              <a:t>Psalm 125</a:t>
            </a:r>
            <a:br>
              <a:rPr lang="en" sz="1200"/>
            </a:br>
            <a:r>
              <a:rPr lang="en" sz="1200"/>
              <a:t>Those who trust in the Lord are like Mount Zion,</a:t>
            </a:r>
            <a:br>
              <a:rPr lang="en" sz="1200"/>
            </a:br>
            <a:r>
              <a:rPr lang="en" sz="1200"/>
              <a:t>which cannot be shaken but endures forever.</a:t>
            </a:r>
            <a:br>
              <a:rPr lang="en" sz="1200"/>
            </a:br>
            <a:r>
              <a:rPr lang="en" sz="1200"/>
              <a:t>As the mountains surround Jerusalem,</a:t>
            </a:r>
            <a:br>
              <a:rPr lang="en" sz="1200"/>
            </a:br>
            <a:r>
              <a:rPr lang="en" sz="1200"/>
              <a:t>so the Lord surrounds his people</a:t>
            </a:r>
            <a:br>
              <a:rPr lang="en" sz="1200"/>
            </a:br>
            <a:r>
              <a:rPr lang="en" sz="1200"/>
              <a:t>both now and forevermore.</a:t>
            </a:r>
            <a:br>
              <a:rPr lang="en" sz="1200"/>
            </a:br>
            <a:r>
              <a:rPr lang="en" sz="1200"/>
              <a:t>The scepter of the wicked will not remain</a:t>
            </a:r>
            <a:br>
              <a:rPr lang="en" sz="1200"/>
            </a:br>
            <a:r>
              <a:rPr lang="en" sz="1200"/>
              <a:t>over the land allotted to the righteous,</a:t>
            </a:r>
            <a:br>
              <a:rPr lang="en" sz="1200"/>
            </a:br>
            <a:r>
              <a:rPr lang="en" sz="1200"/>
              <a:t>for then the righteous might use</a:t>
            </a:r>
            <a:br>
              <a:rPr lang="en" sz="1200"/>
            </a:br>
            <a:r>
              <a:rPr lang="en" sz="1200"/>
              <a:t>their hands to do evil.</a:t>
            </a:r>
            <a:br>
              <a:rPr lang="en" sz="1200"/>
            </a:br>
            <a:r>
              <a:rPr lang="en" sz="1200"/>
              <a:t>Lord, do good to those who are good,</a:t>
            </a:r>
            <a:br>
              <a:rPr lang="en" sz="1200"/>
            </a:br>
            <a:r>
              <a:rPr lang="en" sz="1200"/>
              <a:t>to those who are upright in heart.</a:t>
            </a:r>
            <a:br>
              <a:rPr lang="en" sz="1200"/>
            </a:br>
            <a:r>
              <a:rPr lang="en" sz="1200"/>
              <a:t>But those who turn to crooked ways</a:t>
            </a:r>
            <a:br>
              <a:rPr lang="en" sz="1200"/>
            </a:br>
            <a:r>
              <a:rPr lang="en" sz="1200"/>
              <a:t>the Lord will banish with the evildoers.</a:t>
            </a:r>
            <a:br>
              <a:rPr lang="en" sz="1200"/>
            </a:br>
            <a:r>
              <a:rPr lang="en" sz="1200"/>
              <a:t>Peace be on Israel.</a:t>
            </a:r>
            <a:br>
              <a:rPr lang="en" sz="1200"/>
            </a:br>
            <a:br>
              <a:rPr lang="en" sz="1200"/>
            </a:br>
            <a:r>
              <a:rPr lang="en" sz="1200" b="1"/>
              <a:t>[A Song of Belonging]</a:t>
            </a:r>
            <a:br>
              <a:rPr lang="en" sz="1200"/>
            </a:br>
            <a:r>
              <a:rPr lang="en" sz="1200"/>
              <a:t>The disciple sings of our security in God’s care. The Lord holds His scepter, and no one can wrest it from His hand. This is a humble song because it acknowledges the truth that our hope is secure—not because we are strong, but because God is. But in this song, we also confess that we need God’s intervention to keep us and hold us. We are likely to take up the scepter of wickedness and govern our own lives in evil, self-serving ways if He doesn’t stay our hand. wildflowers and tends to the sparrows is the same God who cares for us.</a:t>
            </a:r>
            <a:endParaRPr sz="1200"/>
          </a:p>
          <a:p>
            <a:pPr marL="0" indent="0">
              <a:spcBef>
                <a:spcPts val="1600"/>
              </a:spcBef>
              <a:spcAft>
                <a:spcPts val="1600"/>
              </a:spcAft>
              <a:buNone/>
            </a:pPr>
            <a:br>
              <a:rPr lang="en" sz="1200"/>
            </a:br>
            <a:r>
              <a:rPr lang="en" sz="1200" b="1"/>
              <a:t>[Reflect]</a:t>
            </a:r>
            <a:br>
              <a:rPr lang="en" sz="1200"/>
            </a:br>
            <a:r>
              <a:rPr lang="en" sz="1200"/>
              <a:t>1. Do you worry about ruining your life by making a wrong decision or</a:t>
            </a:r>
            <a:br>
              <a:rPr lang="en" sz="1200"/>
            </a:br>
            <a:r>
              <a:rPr lang="en" sz="1200"/>
              <a:t>committing a particular transgression? How fragile or stable do you think your own life is? Why?</a:t>
            </a:r>
            <a:br>
              <a:rPr lang="en" sz="1200"/>
            </a:br>
            <a:r>
              <a:rPr lang="en" sz="1200"/>
              <a:t>2. What does it mean for God to be our King? How does His rule govern the world we live in? How does He govern us as individuals?</a:t>
            </a:r>
            <a:br>
              <a:rPr lang="en" sz="1200"/>
            </a:br>
            <a:r>
              <a:rPr lang="en" sz="1200"/>
              <a:t>3. In what ways do you need God to intervene in your life and govern you? What have he done for you already?</a:t>
            </a:r>
            <a:endParaRPr sz="1200"/>
          </a:p>
        </p:txBody>
      </p:sp>
      <p:sp>
        <p:nvSpPr>
          <p:cNvPr id="327" name="Google Shape;327;p40"/>
          <p:cNvSpPr txBox="1">
            <a:spLocks noGrp="1"/>
          </p:cNvSpPr>
          <p:nvPr>
            <p:ph type="sldNum" idx="12"/>
          </p:nvPr>
        </p:nvSpPr>
        <p:spPr>
          <a:xfrm>
            <a:off x="7201589" y="9119180"/>
            <a:ext cx="466500" cy="769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solidFill>
                  <a:schemeClr val="dk1"/>
                </a:solidFill>
                <a:latin typeface="Old Standard TT"/>
                <a:ea typeface="Old Standard TT"/>
                <a:cs typeface="Old Standard TT"/>
                <a:sym typeface="Old Standard TT"/>
              </a:rPr>
              <a:t>14</a:t>
            </a:fld>
            <a:endParaRPr>
              <a:solidFill>
                <a:schemeClr val="dk1"/>
              </a:solidFill>
              <a:latin typeface="Old Standard TT"/>
              <a:ea typeface="Old Standard TT"/>
              <a:cs typeface="Old Standard TT"/>
              <a:sym typeface="Old Standard TT"/>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38"/>
        <p:cNvGrpSpPr/>
        <p:nvPr/>
      </p:nvGrpSpPr>
      <p:grpSpPr>
        <a:xfrm>
          <a:off x="0" y="0"/>
          <a:ext cx="0" cy="0"/>
          <a:chOff x="0" y="0"/>
          <a:chExt cx="0" cy="0"/>
        </a:xfrm>
      </p:grpSpPr>
      <p:pic>
        <p:nvPicPr>
          <p:cNvPr id="439" name="Google Shape;439;p54">
            <a:hlinkClick r:id="rId3"/>
          </p:cNvPr>
          <p:cNvPicPr preferRelativeResize="0"/>
          <p:nvPr/>
        </p:nvPicPr>
        <p:blipFill rotWithShape="1">
          <a:blip r:embed="rId4">
            <a:alphaModFix/>
          </a:blip>
          <a:srcRect b="6118"/>
          <a:stretch/>
        </p:blipFill>
        <p:spPr>
          <a:xfrm>
            <a:off x="196779" y="-5"/>
            <a:ext cx="7378861" cy="9060803"/>
          </a:xfrm>
          <a:prstGeom prst="rect">
            <a:avLst/>
          </a:prstGeom>
          <a:noFill/>
          <a:ln>
            <a:noFill/>
          </a:ln>
        </p:spPr>
      </p:pic>
      <p:sp>
        <p:nvSpPr>
          <p:cNvPr id="440" name="Google Shape;440;p54"/>
          <p:cNvSpPr txBox="1">
            <a:spLocks noGrp="1"/>
          </p:cNvSpPr>
          <p:nvPr>
            <p:ph type="title"/>
          </p:nvPr>
        </p:nvSpPr>
        <p:spPr>
          <a:xfrm>
            <a:off x="724370" y="295971"/>
            <a:ext cx="7242600" cy="1199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Reflection</a:t>
            </a:r>
            <a:endParaRPr/>
          </a:p>
          <a:p>
            <a:pPr marL="0" lvl="0" indent="0" algn="l" rtl="0">
              <a:spcBef>
                <a:spcPts val="0"/>
              </a:spcBef>
              <a:spcAft>
                <a:spcPts val="0"/>
              </a:spcAft>
              <a:buNone/>
            </a:pPr>
            <a:endParaRPr/>
          </a:p>
        </p:txBody>
      </p:sp>
      <p:sp>
        <p:nvSpPr>
          <p:cNvPr id="442" name="Google Shape;442;p54"/>
          <p:cNvSpPr txBox="1">
            <a:spLocks noGrp="1"/>
          </p:cNvSpPr>
          <p:nvPr>
            <p:ph type="sldNum" idx="12"/>
          </p:nvPr>
        </p:nvSpPr>
        <p:spPr>
          <a:xfrm>
            <a:off x="7201589" y="9119180"/>
            <a:ext cx="466500" cy="769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solidFill>
                  <a:schemeClr val="dk1"/>
                </a:solidFill>
                <a:latin typeface="Old Standard TT"/>
                <a:ea typeface="Old Standard TT"/>
                <a:cs typeface="Old Standard TT"/>
                <a:sym typeface="Old Standard TT"/>
              </a:rPr>
              <a:t>15</a:t>
            </a:fld>
            <a:endParaRPr>
              <a:solidFill>
                <a:schemeClr val="dk1"/>
              </a:solidFill>
              <a:latin typeface="Old Standard TT"/>
              <a:ea typeface="Old Standard TT"/>
              <a:cs typeface="Old Standard TT"/>
              <a:sym typeface="Old Standard TT"/>
            </a:endParaRPr>
          </a:p>
        </p:txBody>
      </p:sp>
    </p:spTree>
    <p:extLst>
      <p:ext uri="{BB962C8B-B14F-4D97-AF65-F5344CB8AC3E}">
        <p14:creationId xmlns:p14="http://schemas.microsoft.com/office/powerpoint/2010/main" val="26028755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EC7D04-5DFE-E44D-8DCA-BE29CAAB7F4F}"/>
              </a:ext>
            </a:extLst>
          </p:cNvPr>
          <p:cNvSpPr>
            <a:spLocks noGrp="1"/>
          </p:cNvSpPr>
          <p:nvPr>
            <p:ph type="title"/>
          </p:nvPr>
        </p:nvSpPr>
        <p:spPr>
          <a:xfrm>
            <a:off x="357099" y="387282"/>
            <a:ext cx="7242600" cy="682951"/>
          </a:xfrm>
        </p:spPr>
        <p:txBody>
          <a:bodyPr/>
          <a:lstStyle/>
          <a:p>
            <a:r>
              <a:rPr lang="en-US"/>
              <a:t>Bryce Canyon </a:t>
            </a:r>
            <a:br>
              <a:rPr lang="en-US"/>
            </a:br>
            <a:br>
              <a:rPr lang="en-US" sz="1400"/>
            </a:br>
            <a:endParaRPr lang="en-US" sz="1400"/>
          </a:p>
        </p:txBody>
      </p:sp>
      <p:sp>
        <p:nvSpPr>
          <p:cNvPr id="4" name="Slide Number Placeholder 3">
            <a:extLst>
              <a:ext uri="{FF2B5EF4-FFF2-40B4-BE49-F238E27FC236}">
                <a16:creationId xmlns:a16="http://schemas.microsoft.com/office/drawing/2014/main" id="{9BA1268D-962E-3546-8A98-25F6EB26809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16</a:t>
            </a:fld>
            <a:endParaRPr lang="en"/>
          </a:p>
        </p:txBody>
      </p:sp>
      <p:sp>
        <p:nvSpPr>
          <p:cNvPr id="10" name="TextBox 9">
            <a:extLst>
              <a:ext uri="{FF2B5EF4-FFF2-40B4-BE49-F238E27FC236}">
                <a16:creationId xmlns:a16="http://schemas.microsoft.com/office/drawing/2014/main" id="{A365F033-1CEF-454D-BC3B-FA11D7A4562F}"/>
              </a:ext>
            </a:extLst>
          </p:cNvPr>
          <p:cNvSpPr txBox="1"/>
          <p:nvPr/>
        </p:nvSpPr>
        <p:spPr>
          <a:xfrm>
            <a:off x="357112" y="996769"/>
            <a:ext cx="7200222" cy="1815882"/>
          </a:xfrm>
          <a:prstGeom prst="rect">
            <a:avLst/>
          </a:prstGeom>
        </p:spPr>
        <p:style>
          <a:lnRef idx="2">
            <a:schemeClr val="accent4"/>
          </a:lnRef>
          <a:fillRef idx="1">
            <a:schemeClr val="lt1"/>
          </a:fillRef>
          <a:effectRef idx="0">
            <a:schemeClr val="accent4"/>
          </a:effectRef>
          <a:fontRef idx="minor">
            <a:schemeClr val="dk1"/>
          </a:fontRef>
        </p:style>
        <p:txBody>
          <a:bodyPr wrap="square" rtlCol="0" anchor="t">
            <a:spAutoFit/>
          </a:bodyPr>
          <a:lstStyle/>
          <a:p>
            <a:pPr>
              <a:buClr>
                <a:schemeClr val="dk1"/>
              </a:buClr>
              <a:buSzPts val="3000"/>
            </a:pPr>
            <a:r>
              <a:rPr lang="en-US" dirty="0">
                <a:solidFill>
                  <a:schemeClr val="dk1"/>
                </a:solidFill>
                <a:latin typeface="Old Standard TT"/>
                <a:sym typeface="Old Standard TT"/>
              </a:rPr>
              <a:t>EQ: How do we learn about Earth</a:t>
            </a:r>
            <a:r>
              <a:rPr lang="en-US" dirty="0">
                <a:latin typeface="Old Standard TT"/>
                <a:sym typeface="Old Standard TT"/>
              </a:rPr>
              <a:t>’s history? </a:t>
            </a:r>
            <a:endParaRPr lang="en-US" dirty="0">
              <a:solidFill>
                <a:schemeClr val="dk1"/>
              </a:solidFill>
              <a:latin typeface="Old Standard TT"/>
              <a:sym typeface="Old Standard TT"/>
            </a:endParaRPr>
          </a:p>
          <a:p>
            <a:pPr>
              <a:buClr>
                <a:schemeClr val="dk1"/>
              </a:buClr>
              <a:buSzPts val="3000"/>
            </a:pPr>
            <a:endParaRPr lang="en-US" dirty="0">
              <a:latin typeface="Old Standard TT"/>
              <a:sym typeface="Old Standard TT"/>
            </a:endParaRPr>
          </a:p>
          <a:p>
            <a:pPr>
              <a:buClr>
                <a:schemeClr val="dk1"/>
              </a:buClr>
              <a:buSzPts val="3000"/>
            </a:pPr>
            <a:endParaRPr lang="en-US" dirty="0">
              <a:solidFill>
                <a:schemeClr val="dk1"/>
              </a:solidFill>
              <a:latin typeface="Old Standard TT"/>
              <a:sym typeface="Old Standard TT"/>
            </a:endParaRPr>
          </a:p>
          <a:p>
            <a:pPr>
              <a:buClr>
                <a:schemeClr val="dk1"/>
              </a:buClr>
              <a:buSzPts val="3000"/>
            </a:pPr>
            <a:r>
              <a:rPr lang="en-US" dirty="0">
                <a:solidFill>
                  <a:schemeClr val="dk1"/>
                </a:solidFill>
                <a:latin typeface="Old Standard TT"/>
                <a:sym typeface="Old Standard TT"/>
              </a:rPr>
              <a:t>Answer: </a:t>
            </a:r>
          </a:p>
          <a:p>
            <a:pPr>
              <a:buClr>
                <a:schemeClr val="dk1"/>
              </a:buClr>
              <a:buSzPts val="3000"/>
            </a:pPr>
            <a:r>
              <a:rPr lang="en-US" dirty="0"/>
              <a:t>uniformitarianism </a:t>
            </a:r>
            <a:r>
              <a:rPr lang="zh-CN" altLang="en-US" dirty="0">
                <a:latin typeface="Old Standard TT"/>
                <a:sym typeface="Old Standard TT"/>
              </a:rPr>
              <a:t> </a:t>
            </a:r>
            <a:r>
              <a:rPr lang="en-US" dirty="0"/>
              <a:t>catastrophism </a:t>
            </a:r>
          </a:p>
          <a:p>
            <a:pPr>
              <a:buClr>
                <a:schemeClr val="dk1"/>
              </a:buClr>
              <a:buSzPts val="3000"/>
            </a:pPr>
            <a:endParaRPr lang="en-US" dirty="0">
              <a:solidFill>
                <a:schemeClr val="dk1"/>
              </a:solidFill>
              <a:latin typeface="Old Standard TT"/>
              <a:sym typeface="Old Standard TT"/>
            </a:endParaRPr>
          </a:p>
          <a:p>
            <a:pPr>
              <a:buClr>
                <a:schemeClr val="dk1"/>
              </a:buClr>
              <a:buSzPts val="3000"/>
            </a:pPr>
            <a:endParaRPr lang="en-US" dirty="0">
              <a:latin typeface="Old Standard TT"/>
              <a:sym typeface="Old Standard TT"/>
            </a:endParaRPr>
          </a:p>
          <a:p>
            <a:pPr>
              <a:buClr>
                <a:schemeClr val="dk1"/>
              </a:buClr>
              <a:buSzPts val="3000"/>
            </a:pPr>
            <a:endParaRPr lang="en-US" dirty="0">
              <a:solidFill>
                <a:schemeClr val="dk1"/>
              </a:solidFill>
              <a:latin typeface="Old Standard TT"/>
              <a:sym typeface="Old Standard TT"/>
            </a:endParaRPr>
          </a:p>
        </p:txBody>
      </p:sp>
      <p:sp>
        <p:nvSpPr>
          <p:cNvPr id="11" name="Google Shape;158;p23">
            <a:extLst>
              <a:ext uri="{FF2B5EF4-FFF2-40B4-BE49-F238E27FC236}">
                <a16:creationId xmlns:a16="http://schemas.microsoft.com/office/drawing/2014/main" id="{7918263F-9508-EF4A-AA5C-7CF10719A502}"/>
              </a:ext>
            </a:extLst>
          </p:cNvPr>
          <p:cNvSpPr txBox="1">
            <a:spLocks/>
          </p:cNvSpPr>
          <p:nvPr/>
        </p:nvSpPr>
        <p:spPr>
          <a:xfrm>
            <a:off x="314734" y="2919713"/>
            <a:ext cx="7242600" cy="60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Old Standard TT"/>
              <a:buNone/>
              <a:defRPr sz="3000" b="0" i="0" u="none" strike="noStrike" cap="none">
                <a:solidFill>
                  <a:schemeClr val="dk1"/>
                </a:solidFill>
                <a:latin typeface="Old Standard TT"/>
                <a:ea typeface="Old Standard TT"/>
                <a:cs typeface="Old Standard TT"/>
                <a:sym typeface="Old Standard TT"/>
              </a:defRPr>
            </a:lvl1pPr>
            <a:lvl2pPr marR="0" lvl="1" algn="l" rtl="0">
              <a:lnSpc>
                <a:spcPct val="100000"/>
              </a:lnSpc>
              <a:spcBef>
                <a:spcPts val="0"/>
              </a:spcBef>
              <a:spcAft>
                <a:spcPts val="0"/>
              </a:spcAft>
              <a:buClr>
                <a:schemeClr val="dk1"/>
              </a:buClr>
              <a:buSzPts val="3000"/>
              <a:buFont typeface="Old Standard TT"/>
              <a:buNone/>
              <a:defRPr sz="3000" b="0" i="0" u="none" strike="noStrike" cap="none">
                <a:solidFill>
                  <a:schemeClr val="dk1"/>
                </a:solidFill>
                <a:latin typeface="Old Standard TT"/>
                <a:ea typeface="Old Standard TT"/>
                <a:cs typeface="Old Standard TT"/>
                <a:sym typeface="Old Standard TT"/>
              </a:defRPr>
            </a:lvl2pPr>
            <a:lvl3pPr marR="0" lvl="2" algn="l" rtl="0">
              <a:lnSpc>
                <a:spcPct val="100000"/>
              </a:lnSpc>
              <a:spcBef>
                <a:spcPts val="0"/>
              </a:spcBef>
              <a:spcAft>
                <a:spcPts val="0"/>
              </a:spcAft>
              <a:buClr>
                <a:schemeClr val="dk1"/>
              </a:buClr>
              <a:buSzPts val="3000"/>
              <a:buFont typeface="Old Standard TT"/>
              <a:buNone/>
              <a:defRPr sz="3000" b="0" i="0" u="none" strike="noStrike" cap="none">
                <a:solidFill>
                  <a:schemeClr val="dk1"/>
                </a:solidFill>
                <a:latin typeface="Old Standard TT"/>
                <a:ea typeface="Old Standard TT"/>
                <a:cs typeface="Old Standard TT"/>
                <a:sym typeface="Old Standard TT"/>
              </a:defRPr>
            </a:lvl3pPr>
            <a:lvl4pPr marR="0" lvl="3" algn="l" rtl="0">
              <a:lnSpc>
                <a:spcPct val="100000"/>
              </a:lnSpc>
              <a:spcBef>
                <a:spcPts val="0"/>
              </a:spcBef>
              <a:spcAft>
                <a:spcPts val="0"/>
              </a:spcAft>
              <a:buClr>
                <a:schemeClr val="dk1"/>
              </a:buClr>
              <a:buSzPts val="3000"/>
              <a:buFont typeface="Old Standard TT"/>
              <a:buNone/>
              <a:defRPr sz="3000" b="0" i="0" u="none" strike="noStrike" cap="none">
                <a:solidFill>
                  <a:schemeClr val="dk1"/>
                </a:solidFill>
                <a:latin typeface="Old Standard TT"/>
                <a:ea typeface="Old Standard TT"/>
                <a:cs typeface="Old Standard TT"/>
                <a:sym typeface="Old Standard TT"/>
              </a:defRPr>
            </a:lvl4pPr>
            <a:lvl5pPr marR="0" lvl="4" algn="l" rtl="0">
              <a:lnSpc>
                <a:spcPct val="100000"/>
              </a:lnSpc>
              <a:spcBef>
                <a:spcPts val="0"/>
              </a:spcBef>
              <a:spcAft>
                <a:spcPts val="0"/>
              </a:spcAft>
              <a:buClr>
                <a:schemeClr val="dk1"/>
              </a:buClr>
              <a:buSzPts val="3000"/>
              <a:buFont typeface="Old Standard TT"/>
              <a:buNone/>
              <a:defRPr sz="3000" b="0" i="0" u="none" strike="noStrike" cap="none">
                <a:solidFill>
                  <a:schemeClr val="dk1"/>
                </a:solidFill>
                <a:latin typeface="Old Standard TT"/>
                <a:ea typeface="Old Standard TT"/>
                <a:cs typeface="Old Standard TT"/>
                <a:sym typeface="Old Standard TT"/>
              </a:defRPr>
            </a:lvl5pPr>
            <a:lvl6pPr marR="0" lvl="5" algn="l" rtl="0">
              <a:lnSpc>
                <a:spcPct val="100000"/>
              </a:lnSpc>
              <a:spcBef>
                <a:spcPts val="0"/>
              </a:spcBef>
              <a:spcAft>
                <a:spcPts val="0"/>
              </a:spcAft>
              <a:buClr>
                <a:schemeClr val="dk1"/>
              </a:buClr>
              <a:buSzPts val="3000"/>
              <a:buFont typeface="Old Standard TT"/>
              <a:buNone/>
              <a:defRPr sz="3000" b="0" i="0" u="none" strike="noStrike" cap="none">
                <a:solidFill>
                  <a:schemeClr val="dk1"/>
                </a:solidFill>
                <a:latin typeface="Old Standard TT"/>
                <a:ea typeface="Old Standard TT"/>
                <a:cs typeface="Old Standard TT"/>
                <a:sym typeface="Old Standard TT"/>
              </a:defRPr>
            </a:lvl6pPr>
            <a:lvl7pPr marR="0" lvl="6" algn="l" rtl="0">
              <a:lnSpc>
                <a:spcPct val="100000"/>
              </a:lnSpc>
              <a:spcBef>
                <a:spcPts val="0"/>
              </a:spcBef>
              <a:spcAft>
                <a:spcPts val="0"/>
              </a:spcAft>
              <a:buClr>
                <a:schemeClr val="dk1"/>
              </a:buClr>
              <a:buSzPts val="3000"/>
              <a:buFont typeface="Old Standard TT"/>
              <a:buNone/>
              <a:defRPr sz="3000" b="0" i="0" u="none" strike="noStrike" cap="none">
                <a:solidFill>
                  <a:schemeClr val="dk1"/>
                </a:solidFill>
                <a:latin typeface="Old Standard TT"/>
                <a:ea typeface="Old Standard TT"/>
                <a:cs typeface="Old Standard TT"/>
                <a:sym typeface="Old Standard TT"/>
              </a:defRPr>
            </a:lvl7pPr>
            <a:lvl8pPr marR="0" lvl="7" algn="l" rtl="0">
              <a:lnSpc>
                <a:spcPct val="100000"/>
              </a:lnSpc>
              <a:spcBef>
                <a:spcPts val="0"/>
              </a:spcBef>
              <a:spcAft>
                <a:spcPts val="0"/>
              </a:spcAft>
              <a:buClr>
                <a:schemeClr val="dk1"/>
              </a:buClr>
              <a:buSzPts val="3000"/>
              <a:buFont typeface="Old Standard TT"/>
              <a:buNone/>
              <a:defRPr sz="3000" b="0" i="0" u="none" strike="noStrike" cap="none">
                <a:solidFill>
                  <a:schemeClr val="dk1"/>
                </a:solidFill>
                <a:latin typeface="Old Standard TT"/>
                <a:ea typeface="Old Standard TT"/>
                <a:cs typeface="Old Standard TT"/>
                <a:sym typeface="Old Standard TT"/>
              </a:defRPr>
            </a:lvl8pPr>
            <a:lvl9pPr marR="0" lvl="8" algn="l" rtl="0">
              <a:lnSpc>
                <a:spcPct val="100000"/>
              </a:lnSpc>
              <a:spcBef>
                <a:spcPts val="0"/>
              </a:spcBef>
              <a:spcAft>
                <a:spcPts val="0"/>
              </a:spcAft>
              <a:buClr>
                <a:schemeClr val="dk1"/>
              </a:buClr>
              <a:buSzPts val="3000"/>
              <a:buFont typeface="Old Standard TT"/>
              <a:buNone/>
              <a:defRPr sz="3000" b="0" i="0" u="none" strike="noStrike" cap="none">
                <a:solidFill>
                  <a:schemeClr val="dk1"/>
                </a:solidFill>
                <a:latin typeface="Old Standard TT"/>
                <a:ea typeface="Old Standard TT"/>
                <a:cs typeface="Old Standard TT"/>
                <a:sym typeface="Old Standard TT"/>
              </a:defRPr>
            </a:lvl9pPr>
          </a:lstStyle>
          <a:p>
            <a:r>
              <a:rPr lang="en-US" sz="2000" b="1"/>
              <a:t>Rock Layers</a:t>
            </a:r>
          </a:p>
        </p:txBody>
      </p:sp>
      <p:pic>
        <p:nvPicPr>
          <p:cNvPr id="14" name="Google Shape;191;p26">
            <a:extLst>
              <a:ext uri="{FF2B5EF4-FFF2-40B4-BE49-F238E27FC236}">
                <a16:creationId xmlns:a16="http://schemas.microsoft.com/office/drawing/2014/main" id="{0952CB9F-6D5D-9945-A8A5-E5B2E9E2B730}"/>
              </a:ext>
            </a:extLst>
          </p:cNvPr>
          <p:cNvPicPr preferRelativeResize="0"/>
          <p:nvPr/>
        </p:nvPicPr>
        <p:blipFill rotWithShape="1">
          <a:blip r:embed="rId3">
            <a:alphaModFix/>
          </a:blip>
          <a:srcRect t="31163"/>
          <a:stretch/>
        </p:blipFill>
        <p:spPr>
          <a:xfrm>
            <a:off x="541867" y="3899502"/>
            <a:ext cx="6008622" cy="2786240"/>
          </a:xfrm>
          <a:prstGeom prst="rect">
            <a:avLst/>
          </a:prstGeom>
          <a:noFill/>
          <a:ln>
            <a:noFill/>
          </a:ln>
        </p:spPr>
      </p:pic>
      <p:pic>
        <p:nvPicPr>
          <p:cNvPr id="15" name="Google Shape;190;p26">
            <a:extLst>
              <a:ext uri="{FF2B5EF4-FFF2-40B4-BE49-F238E27FC236}">
                <a16:creationId xmlns:a16="http://schemas.microsoft.com/office/drawing/2014/main" id="{CB0B91F1-65E0-1E40-8A68-247BD6A44CC6}"/>
              </a:ext>
            </a:extLst>
          </p:cNvPr>
          <p:cNvPicPr preferRelativeResize="0"/>
          <p:nvPr/>
        </p:nvPicPr>
        <p:blipFill rotWithShape="1">
          <a:blip r:embed="rId3">
            <a:alphaModFix/>
          </a:blip>
          <a:srcRect b="84615"/>
          <a:stretch/>
        </p:blipFill>
        <p:spPr>
          <a:xfrm>
            <a:off x="357096" y="3297206"/>
            <a:ext cx="6115635" cy="690610"/>
          </a:xfrm>
          <a:prstGeom prst="rect">
            <a:avLst/>
          </a:prstGeom>
          <a:noFill/>
          <a:ln>
            <a:noFill/>
          </a:ln>
        </p:spPr>
      </p:pic>
      <p:pic>
        <p:nvPicPr>
          <p:cNvPr id="16" name="Google Shape;201;p27">
            <a:extLst>
              <a:ext uri="{FF2B5EF4-FFF2-40B4-BE49-F238E27FC236}">
                <a16:creationId xmlns:a16="http://schemas.microsoft.com/office/drawing/2014/main" id="{293ECDDD-75CD-DB4A-9617-D838F3DEA6C4}"/>
              </a:ext>
            </a:extLst>
          </p:cNvPr>
          <p:cNvPicPr preferRelativeResize="0"/>
          <p:nvPr/>
        </p:nvPicPr>
        <p:blipFill>
          <a:blip r:embed="rId4">
            <a:alphaModFix/>
          </a:blip>
          <a:stretch>
            <a:fillRect/>
          </a:stretch>
        </p:blipFill>
        <p:spPr>
          <a:xfrm>
            <a:off x="314734" y="6711019"/>
            <a:ext cx="3017663" cy="3126604"/>
          </a:xfrm>
          <a:prstGeom prst="rect">
            <a:avLst/>
          </a:prstGeom>
          <a:noFill/>
          <a:ln>
            <a:noFill/>
          </a:ln>
        </p:spPr>
      </p:pic>
      <p:sp>
        <p:nvSpPr>
          <p:cNvPr id="3" name="Rectangle 2">
            <a:extLst>
              <a:ext uri="{FF2B5EF4-FFF2-40B4-BE49-F238E27FC236}">
                <a16:creationId xmlns:a16="http://schemas.microsoft.com/office/drawing/2014/main" id="{7D782F7E-4710-5249-B297-75A02F7382DF}"/>
              </a:ext>
            </a:extLst>
          </p:cNvPr>
          <p:cNvSpPr/>
          <p:nvPr/>
        </p:nvSpPr>
        <p:spPr>
          <a:xfrm>
            <a:off x="3546178" y="6768158"/>
            <a:ext cx="3739538" cy="2677656"/>
          </a:xfrm>
          <a:prstGeom prst="rect">
            <a:avLst/>
          </a:prstGeom>
        </p:spPr>
        <p:txBody>
          <a:bodyPr wrap="square" anchor="t">
            <a:spAutoFit/>
          </a:bodyPr>
          <a:lstStyle/>
          <a:p>
            <a:pPr lvl="0"/>
            <a:r>
              <a:rPr lang="en-US" sz="2400" b="1">
                <a:latin typeface="Old Standard TT"/>
                <a:ea typeface="Old Standard TT"/>
                <a:cs typeface="Old Standard TT"/>
                <a:sym typeface="Old Standard TT"/>
              </a:rPr>
              <a:t>Hoodoo</a:t>
            </a:r>
            <a:r>
              <a:rPr lang="en-US" sz="1200">
                <a:latin typeface="Old Standard TT"/>
                <a:ea typeface="Old Standard TT"/>
                <a:cs typeface="Old Standard TT"/>
                <a:sym typeface="Old Standard TT"/>
              </a:rPr>
              <a:t>:</a:t>
            </a:r>
          </a:p>
          <a:p>
            <a:pPr lvl="0"/>
            <a:r>
              <a:rPr lang="en-US" sz="1200">
                <a:latin typeface="Old Standard TT"/>
                <a:ea typeface="Old Standard TT"/>
                <a:cs typeface="Old Standard TT"/>
                <a:sym typeface="Old Standard TT"/>
              </a:rPr>
              <a:t>A hoodoo is a pinnacle or odd-shaped rock left standing from the forces of weathering and erosion. </a:t>
            </a:r>
          </a:p>
          <a:p>
            <a:pPr lvl="0"/>
            <a:r>
              <a:rPr lang="en-US" sz="1200">
                <a:latin typeface="Old Standard TT"/>
                <a:ea typeface="Old Standard TT"/>
                <a:cs typeface="Old Standard TT"/>
                <a:sym typeface="Old Standard TT"/>
              </a:rPr>
              <a:t>Hoodoos don’t grow like trees but are eroded out of the cliffs where rows of narrow walls form. There thin walls of rock are called fins. </a:t>
            </a:r>
          </a:p>
          <a:p>
            <a:pPr lvl="0"/>
            <a:endParaRPr lang="en-US" sz="1200">
              <a:latin typeface="Old Standard TT"/>
              <a:ea typeface="Old Standard TT"/>
              <a:cs typeface="Old Standard TT"/>
              <a:sym typeface="Old Standard TT"/>
            </a:endParaRPr>
          </a:p>
          <a:p>
            <a:r>
              <a:rPr lang="en-US" sz="1200">
                <a:latin typeface="Old Standard TT"/>
                <a:ea typeface="Old Standard TT"/>
                <a:cs typeface="Old Standard TT"/>
                <a:sym typeface="Old Standard TT"/>
              </a:rPr>
              <a:t>Q1. What is ice–wedging? </a:t>
            </a:r>
            <a:endParaRPr lang="en-US" sz="1200">
              <a:latin typeface="Old Standard TT"/>
              <a:ea typeface="Old Standard TT"/>
              <a:cs typeface="Old Standard TT"/>
            </a:endParaRPr>
          </a:p>
          <a:p>
            <a:pPr lvl="0"/>
            <a:endParaRPr lang="en-US" sz="1200">
              <a:latin typeface="Old Standard TT"/>
              <a:ea typeface="Old Standard TT"/>
              <a:cs typeface="Old Standard TT"/>
              <a:sym typeface="Old Standard TT"/>
            </a:endParaRPr>
          </a:p>
          <a:p>
            <a:pPr lvl="0"/>
            <a:endParaRPr lang="en-US" sz="1200">
              <a:latin typeface="Old Standard TT"/>
              <a:ea typeface="Old Standard TT"/>
              <a:cs typeface="Old Standard TT"/>
              <a:sym typeface="Old Standard TT"/>
            </a:endParaRPr>
          </a:p>
          <a:p>
            <a:pPr lvl="0"/>
            <a:endParaRPr lang="en-US" sz="1200">
              <a:latin typeface="Old Standard TT"/>
              <a:ea typeface="Old Standard TT"/>
              <a:cs typeface="Old Standard TT"/>
              <a:sym typeface="Old Standard TT"/>
            </a:endParaRPr>
          </a:p>
          <a:p>
            <a:pPr lvl="0"/>
            <a:r>
              <a:rPr lang="en-US" sz="1200">
                <a:latin typeface="Old Standard TT"/>
                <a:ea typeface="Old Standard TT"/>
                <a:cs typeface="Old Standard TT"/>
                <a:sym typeface="Old Standard TT"/>
              </a:rPr>
              <a:t>Q2: What types of climate do ice –wedging most likely to occur? </a:t>
            </a:r>
          </a:p>
        </p:txBody>
      </p:sp>
      <p:pic>
        <p:nvPicPr>
          <p:cNvPr id="5" name="Picture 5">
            <a:extLst>
              <a:ext uri="{FF2B5EF4-FFF2-40B4-BE49-F238E27FC236}">
                <a16:creationId xmlns:a16="http://schemas.microsoft.com/office/drawing/2014/main" id="{78D145AF-511B-4DAE-85B9-56B361A048BB}"/>
              </a:ext>
            </a:extLst>
          </p:cNvPr>
          <p:cNvPicPr>
            <a:picLocks noChangeAspect="1"/>
          </p:cNvPicPr>
          <p:nvPr/>
        </p:nvPicPr>
        <p:blipFill>
          <a:blip r:embed="rId5"/>
          <a:stretch>
            <a:fillRect/>
          </a:stretch>
        </p:blipFill>
        <p:spPr>
          <a:xfrm>
            <a:off x="5569878" y="1025269"/>
            <a:ext cx="1960216" cy="1779069"/>
          </a:xfrm>
          <a:prstGeom prst="rect">
            <a:avLst/>
          </a:prstGeom>
        </p:spPr>
      </p:pic>
    </p:spTree>
    <p:extLst>
      <p:ext uri="{BB962C8B-B14F-4D97-AF65-F5344CB8AC3E}">
        <p14:creationId xmlns:p14="http://schemas.microsoft.com/office/powerpoint/2010/main" val="22281692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25"/>
          <p:cNvSpPr txBox="1">
            <a:spLocks noGrp="1"/>
          </p:cNvSpPr>
          <p:nvPr>
            <p:ph type="title"/>
          </p:nvPr>
        </p:nvSpPr>
        <p:spPr>
          <a:xfrm>
            <a:off x="93500" y="870274"/>
            <a:ext cx="6213900" cy="788850"/>
          </a:xfrm>
          <a:prstGeom prst="rect">
            <a:avLst/>
          </a:prstGeom>
        </p:spPr>
        <p:txBody>
          <a:bodyPr spcFirstLastPara="1" wrap="square" lIns="91425" tIns="91425" rIns="91425" bIns="91425" anchor="t" anchorCtr="0">
            <a:noAutofit/>
          </a:bodyPr>
          <a:lstStyle/>
          <a:p>
            <a:r>
              <a:rPr lang="en-US"/>
              <a:t>Thoughts on National Parks  </a:t>
            </a:r>
            <a:endParaRPr lang="en-US" b="1"/>
          </a:p>
        </p:txBody>
      </p:sp>
      <p:sp>
        <p:nvSpPr>
          <p:cNvPr id="179" name="Google Shape;179;p25"/>
          <p:cNvSpPr txBox="1">
            <a:spLocks noGrp="1"/>
          </p:cNvSpPr>
          <p:nvPr>
            <p:ph type="body" idx="1"/>
          </p:nvPr>
        </p:nvSpPr>
        <p:spPr>
          <a:xfrm>
            <a:off x="0" y="1926375"/>
            <a:ext cx="7507500" cy="7294500"/>
          </a:xfrm>
          <a:prstGeom prst="rect">
            <a:avLst/>
          </a:prstGeom>
        </p:spPr>
        <p:txBody>
          <a:bodyPr spcFirstLastPara="1" wrap="square" lIns="91425" tIns="91425" rIns="91425" bIns="91425" anchor="t" anchorCtr="0">
            <a:noAutofit/>
          </a:bodyPr>
          <a:lstStyle/>
          <a:p>
            <a:pPr indent="0">
              <a:buNone/>
            </a:pPr>
            <a:r>
              <a:rPr lang="en-US" sz="1400"/>
              <a:t>As national parks were being created, there was a heated debate about whether the national parks should cast limited amount of visitors every day or to be open to all. Even today, this debate rages on.</a:t>
            </a:r>
          </a:p>
          <a:p>
            <a:pPr indent="0">
              <a:lnSpc>
                <a:spcPct val="114999"/>
              </a:lnSpc>
              <a:buNone/>
            </a:pPr>
            <a:endParaRPr lang="en-US" sz="1400"/>
          </a:p>
          <a:p>
            <a:pPr indent="0">
              <a:lnSpc>
                <a:spcPct val="114999"/>
              </a:lnSpc>
              <a:buNone/>
            </a:pPr>
            <a:r>
              <a:rPr lang="en-US" sz="1400"/>
              <a:t>Observe: Did you find any evidence of human in the national parks visited? Examples can be land degradation, air and noise pollution, littering, trampling and the alternation of ecosystems.</a:t>
            </a:r>
          </a:p>
          <a:p>
            <a:pPr indent="0">
              <a:lnSpc>
                <a:spcPct val="114999"/>
              </a:lnSpc>
              <a:buNone/>
            </a:pPr>
            <a:endParaRPr lang="en-US" sz="1400"/>
          </a:p>
          <a:p>
            <a:pPr indent="0">
              <a:lnSpc>
                <a:spcPct val="114999"/>
              </a:lnSpc>
              <a:buNone/>
            </a:pPr>
            <a:endParaRPr lang="en-US" sz="1400"/>
          </a:p>
          <a:p>
            <a:pPr indent="0">
              <a:lnSpc>
                <a:spcPct val="114999"/>
              </a:lnSpc>
              <a:buNone/>
            </a:pPr>
            <a:endParaRPr lang="en-US" sz="1400"/>
          </a:p>
          <a:p>
            <a:pPr indent="0">
              <a:lnSpc>
                <a:spcPct val="114999"/>
              </a:lnSpc>
              <a:buNone/>
            </a:pPr>
            <a:endParaRPr lang="en-US" sz="1400"/>
          </a:p>
          <a:p>
            <a:pPr indent="0">
              <a:lnSpc>
                <a:spcPct val="114999"/>
              </a:lnSpc>
              <a:buNone/>
            </a:pPr>
            <a:endParaRPr lang="en-US" sz="1400"/>
          </a:p>
          <a:p>
            <a:pPr indent="0">
              <a:lnSpc>
                <a:spcPct val="114999"/>
              </a:lnSpc>
              <a:buNone/>
            </a:pPr>
            <a:r>
              <a:rPr lang="en-US" sz="1400"/>
              <a:t>Interview: Talk to a park ranger and other tourists about their opinions on this debate. Record their answers below.</a:t>
            </a:r>
          </a:p>
          <a:p>
            <a:pPr indent="0">
              <a:lnSpc>
                <a:spcPct val="114999"/>
              </a:lnSpc>
              <a:buNone/>
            </a:pPr>
            <a:endParaRPr lang="en-US" sz="1400"/>
          </a:p>
          <a:p>
            <a:pPr indent="0">
              <a:lnSpc>
                <a:spcPct val="114999"/>
              </a:lnSpc>
              <a:buNone/>
            </a:pPr>
            <a:endParaRPr lang="en-US" sz="1400"/>
          </a:p>
          <a:p>
            <a:pPr indent="0">
              <a:lnSpc>
                <a:spcPct val="114999"/>
              </a:lnSpc>
              <a:buNone/>
            </a:pPr>
            <a:endParaRPr lang="en-US" sz="1400"/>
          </a:p>
          <a:p>
            <a:pPr indent="0">
              <a:lnSpc>
                <a:spcPct val="114999"/>
              </a:lnSpc>
              <a:buNone/>
            </a:pPr>
            <a:endParaRPr lang="en-US" sz="1400"/>
          </a:p>
          <a:p>
            <a:pPr indent="0">
              <a:lnSpc>
                <a:spcPct val="114999"/>
              </a:lnSpc>
              <a:buNone/>
            </a:pPr>
            <a:endParaRPr lang="en-US" sz="1400"/>
          </a:p>
          <a:p>
            <a:pPr indent="0">
              <a:lnSpc>
                <a:spcPct val="114999"/>
              </a:lnSpc>
              <a:buNone/>
            </a:pPr>
            <a:endParaRPr lang="en-US" sz="1400"/>
          </a:p>
          <a:p>
            <a:pPr indent="0">
              <a:lnSpc>
                <a:spcPct val="114999"/>
              </a:lnSpc>
              <a:buNone/>
            </a:pPr>
            <a:endParaRPr lang="en-US" sz="1400"/>
          </a:p>
          <a:p>
            <a:pPr indent="0">
              <a:lnSpc>
                <a:spcPct val="114999"/>
              </a:lnSpc>
              <a:buNone/>
            </a:pPr>
            <a:endParaRPr lang="en-US" sz="1400"/>
          </a:p>
          <a:p>
            <a:pPr indent="0">
              <a:lnSpc>
                <a:spcPct val="114999"/>
              </a:lnSpc>
              <a:buNone/>
            </a:pPr>
            <a:endParaRPr lang="en-US" sz="1400"/>
          </a:p>
          <a:p>
            <a:pPr indent="0">
              <a:lnSpc>
                <a:spcPct val="114999"/>
              </a:lnSpc>
              <a:buNone/>
            </a:pPr>
            <a:r>
              <a:rPr lang="en-US" sz="1400"/>
              <a:t>Reflect: Which side do you take? Should national parks be constrictive in their admittance policies, best preserving the natural sites, or should they be open to all to enjoy, to gain maximum profit? Choose a side and write your opinion</a:t>
            </a:r>
            <a:endParaRPr lang="en" sz="1400"/>
          </a:p>
          <a:p>
            <a:pPr indent="0">
              <a:lnSpc>
                <a:spcPct val="114999"/>
              </a:lnSpc>
              <a:buNone/>
            </a:pPr>
            <a:endParaRPr lang="en" sz="1400"/>
          </a:p>
          <a:p>
            <a:pPr indent="0">
              <a:lnSpc>
                <a:spcPct val="114999"/>
              </a:lnSpc>
              <a:buNone/>
            </a:pPr>
            <a:endParaRPr lang="en" sz="1400"/>
          </a:p>
          <a:p>
            <a:pPr indent="0">
              <a:lnSpc>
                <a:spcPct val="114999"/>
              </a:lnSpc>
              <a:buNone/>
            </a:pPr>
            <a:endParaRPr lang="en" sz="1400"/>
          </a:p>
          <a:p>
            <a:pPr indent="0">
              <a:lnSpc>
                <a:spcPct val="114999"/>
              </a:lnSpc>
              <a:buNone/>
            </a:pPr>
            <a:endParaRPr lang="en" sz="1400"/>
          </a:p>
          <a:p>
            <a:pPr indent="0">
              <a:lnSpc>
                <a:spcPct val="114999"/>
              </a:lnSpc>
              <a:buNone/>
            </a:pPr>
            <a:endParaRPr lang="en" sz="1400"/>
          </a:p>
          <a:p>
            <a:pPr indent="0">
              <a:lnSpc>
                <a:spcPct val="114999"/>
              </a:lnSpc>
              <a:buNone/>
            </a:pPr>
            <a:endParaRPr lang="en" sz="1400"/>
          </a:p>
        </p:txBody>
      </p:sp>
      <p:sp>
        <p:nvSpPr>
          <p:cNvPr id="180" name="Google Shape;180;p25"/>
          <p:cNvSpPr txBox="1">
            <a:spLocks noGrp="1"/>
          </p:cNvSpPr>
          <p:nvPr>
            <p:ph type="sldNum" idx="12"/>
          </p:nvPr>
        </p:nvSpPr>
        <p:spPr>
          <a:xfrm>
            <a:off x="7201589" y="9119180"/>
            <a:ext cx="466500" cy="769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solidFill>
                  <a:schemeClr val="dk1"/>
                </a:solidFill>
                <a:latin typeface="Old Standard TT"/>
                <a:ea typeface="Old Standard TT"/>
                <a:cs typeface="Old Standard TT"/>
                <a:sym typeface="Old Standard TT"/>
              </a:rPr>
              <a:t>17</a:t>
            </a:fld>
            <a:endParaRPr>
              <a:solidFill>
                <a:schemeClr val="dk1"/>
              </a:solidFill>
              <a:latin typeface="Old Standard TT"/>
              <a:ea typeface="Old Standard TT"/>
              <a:cs typeface="Old Standard TT"/>
              <a:sym typeface="Old Standard TT"/>
            </a:endParaRPr>
          </a:p>
        </p:txBody>
      </p:sp>
      <p:pic>
        <p:nvPicPr>
          <p:cNvPr id="2" name="Picture 2" descr="A close up of an animal&#10;&#10;Description generated with high confidence">
            <a:extLst>
              <a:ext uri="{FF2B5EF4-FFF2-40B4-BE49-F238E27FC236}">
                <a16:creationId xmlns:a16="http://schemas.microsoft.com/office/drawing/2014/main" id="{AA18E049-D4D2-4420-88F9-1691145D7F58}"/>
              </a:ext>
            </a:extLst>
          </p:cNvPr>
          <p:cNvPicPr>
            <a:picLocks noChangeAspect="1"/>
          </p:cNvPicPr>
          <p:nvPr/>
        </p:nvPicPr>
        <p:blipFill>
          <a:blip r:embed="rId3"/>
          <a:stretch>
            <a:fillRect/>
          </a:stretch>
        </p:blipFill>
        <p:spPr>
          <a:xfrm>
            <a:off x="5398458" y="432689"/>
            <a:ext cx="1662823" cy="1662812"/>
          </a:xfrm>
          <a:prstGeom prst="rect">
            <a:avLst/>
          </a:prstGeom>
        </p:spPr>
      </p:pic>
    </p:spTree>
    <p:extLst>
      <p:ext uri="{BB962C8B-B14F-4D97-AF65-F5344CB8AC3E}">
        <p14:creationId xmlns:p14="http://schemas.microsoft.com/office/powerpoint/2010/main" val="33677970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p28"/>
          <p:cNvSpPr txBox="1">
            <a:spLocks noGrp="1"/>
          </p:cNvSpPr>
          <p:nvPr>
            <p:ph type="title"/>
          </p:nvPr>
        </p:nvSpPr>
        <p:spPr>
          <a:xfrm>
            <a:off x="225093" y="497819"/>
            <a:ext cx="7242600" cy="1383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EF6C00"/>
                </a:solidFill>
              </a:rPr>
              <a:t>Bryce Canyon Bingo</a:t>
            </a:r>
            <a:endParaRPr b="1">
              <a:solidFill>
                <a:srgbClr val="EF6C00"/>
              </a:solidFill>
            </a:endParaRPr>
          </a:p>
        </p:txBody>
      </p:sp>
      <p:sp>
        <p:nvSpPr>
          <p:cNvPr id="209" name="Google Shape;209;p28"/>
          <p:cNvSpPr txBox="1">
            <a:spLocks noGrp="1"/>
          </p:cNvSpPr>
          <p:nvPr>
            <p:ph type="body" idx="1"/>
          </p:nvPr>
        </p:nvSpPr>
        <p:spPr>
          <a:xfrm>
            <a:off x="264945" y="2291129"/>
            <a:ext cx="7242600" cy="6643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sp>
        <p:nvSpPr>
          <p:cNvPr id="210" name="Google Shape;210;p28"/>
          <p:cNvSpPr txBox="1">
            <a:spLocks noGrp="1"/>
          </p:cNvSpPr>
          <p:nvPr>
            <p:ph type="sldNum" idx="12"/>
          </p:nvPr>
        </p:nvSpPr>
        <p:spPr>
          <a:xfrm>
            <a:off x="7201589" y="9119180"/>
            <a:ext cx="466500" cy="769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solidFill>
                  <a:schemeClr val="dk1"/>
                </a:solidFill>
                <a:latin typeface="Old Standard TT"/>
                <a:ea typeface="Old Standard TT"/>
                <a:cs typeface="Old Standard TT"/>
                <a:sym typeface="Old Standard TT"/>
              </a:rPr>
              <a:t>18</a:t>
            </a:fld>
            <a:endParaRPr>
              <a:solidFill>
                <a:schemeClr val="dk1"/>
              </a:solidFill>
              <a:latin typeface="Old Standard TT"/>
              <a:ea typeface="Old Standard TT"/>
              <a:cs typeface="Old Standard TT"/>
              <a:sym typeface="Old Standard TT"/>
            </a:endParaRPr>
          </a:p>
        </p:txBody>
      </p:sp>
      <p:pic>
        <p:nvPicPr>
          <p:cNvPr id="211" name="Google Shape;211;p28"/>
          <p:cNvPicPr preferRelativeResize="0"/>
          <p:nvPr/>
        </p:nvPicPr>
        <p:blipFill>
          <a:blip r:embed="rId3">
            <a:alphaModFix/>
          </a:blip>
          <a:stretch>
            <a:fillRect/>
          </a:stretch>
        </p:blipFill>
        <p:spPr>
          <a:xfrm>
            <a:off x="193100" y="1981853"/>
            <a:ext cx="7314451" cy="7258672"/>
          </a:xfrm>
          <a:prstGeom prst="rect">
            <a:avLst/>
          </a:prstGeom>
          <a:noFill/>
          <a:ln>
            <a:noFill/>
          </a:ln>
        </p:spPr>
      </p:pic>
      <p:pic>
        <p:nvPicPr>
          <p:cNvPr id="212" name="Google Shape;212;p28"/>
          <p:cNvPicPr preferRelativeResize="0"/>
          <p:nvPr/>
        </p:nvPicPr>
        <p:blipFill>
          <a:blip r:embed="rId4">
            <a:alphaModFix/>
          </a:blip>
          <a:stretch>
            <a:fillRect/>
          </a:stretch>
        </p:blipFill>
        <p:spPr>
          <a:xfrm>
            <a:off x="210650" y="1065306"/>
            <a:ext cx="5919512" cy="999662"/>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2" name="Google Shape;332;p41"/>
          <p:cNvSpPr txBox="1">
            <a:spLocks noGrp="1"/>
          </p:cNvSpPr>
          <p:nvPr>
            <p:ph type="title"/>
          </p:nvPr>
        </p:nvSpPr>
        <p:spPr>
          <a:xfrm>
            <a:off x="264945" y="870271"/>
            <a:ext cx="7242600" cy="1199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EF6C00"/>
                </a:solidFill>
              </a:rPr>
              <a:t>Devotion </a:t>
            </a:r>
            <a:endParaRPr b="1">
              <a:solidFill>
                <a:srgbClr val="EF6C00"/>
              </a:solidFill>
            </a:endParaRPr>
          </a:p>
        </p:txBody>
      </p:sp>
      <p:sp>
        <p:nvSpPr>
          <p:cNvPr id="333" name="Google Shape;333;p41"/>
          <p:cNvSpPr txBox="1">
            <a:spLocks noGrp="1"/>
          </p:cNvSpPr>
          <p:nvPr>
            <p:ph type="body" idx="1"/>
          </p:nvPr>
        </p:nvSpPr>
        <p:spPr>
          <a:xfrm>
            <a:off x="341150" y="4580850"/>
            <a:ext cx="7166400" cy="4743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200" b="1"/>
              <a:t>[A new song]</a:t>
            </a:r>
            <a:br>
              <a:rPr lang="en" sz="1200"/>
            </a:br>
            <a:r>
              <a:rPr lang="en" sz="1200"/>
              <a:t>This Psalm reads like a winding road, like a snapshot of various chapters in David’s life. There are times we hear David cry out from the pit of destruction, and times we see him singing a new song, his feet firmly on a rock (vv.1-3). There are moments of deliverance and moments when he is overtaken by his own sins (vv.9-13). David’s life is all over the place, just like mine and yours. There are stories of joy and stories of tragedy. As unpredictable as David’s life seems, this Psalm reminds us that God is more steadfast and faithful still. God had wonderful plans for David (v.5), He preserved David’s heart (v.10), and He was David’s help and deliverer (v.17). The Psalm even says that the Lord thinks of David—God is mindful of him (v.17). In all of David’s ups and downs, God proved Himself worthy to be trusted and praised.</a:t>
            </a:r>
            <a:br>
              <a:rPr lang="en" sz="1200"/>
            </a:br>
            <a:br>
              <a:rPr lang="en" sz="1200"/>
            </a:br>
            <a:r>
              <a:rPr lang="en" sz="1200" b="1"/>
              <a:t>[Reflect]</a:t>
            </a:r>
            <a:br>
              <a:rPr lang="en" sz="1200"/>
            </a:br>
            <a:r>
              <a:rPr lang="en" sz="1200"/>
              <a:t>1. How has your life seemed like a winding road?</a:t>
            </a:r>
            <a:br>
              <a:rPr lang="en" sz="1200"/>
            </a:br>
            <a:r>
              <a:rPr lang="en" sz="1200"/>
              <a:t>2. What types of things has God delivered you from?</a:t>
            </a:r>
            <a:br>
              <a:rPr lang="en" sz="1200"/>
            </a:br>
            <a:r>
              <a:rPr lang="en" sz="1200"/>
              <a:t>3. In all of your own personal ups and downs, how have you experienced the faithfulness of God? How can you show your gratitude for His faithfulness?</a:t>
            </a:r>
            <a:endParaRPr sz="1200"/>
          </a:p>
        </p:txBody>
      </p:sp>
      <p:sp>
        <p:nvSpPr>
          <p:cNvPr id="334" name="Google Shape;334;p41"/>
          <p:cNvSpPr txBox="1">
            <a:spLocks noGrp="1"/>
          </p:cNvSpPr>
          <p:nvPr>
            <p:ph type="sldNum" idx="12"/>
          </p:nvPr>
        </p:nvSpPr>
        <p:spPr>
          <a:xfrm>
            <a:off x="7201589" y="9119180"/>
            <a:ext cx="466500" cy="769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solidFill>
                  <a:schemeClr val="dk1"/>
                </a:solidFill>
                <a:latin typeface="Old Standard TT"/>
                <a:ea typeface="Old Standard TT"/>
                <a:cs typeface="Old Standard TT"/>
                <a:sym typeface="Old Standard TT"/>
              </a:rPr>
              <a:t>19</a:t>
            </a:fld>
            <a:endParaRPr>
              <a:solidFill>
                <a:schemeClr val="dk1"/>
              </a:solidFill>
              <a:latin typeface="Old Standard TT"/>
              <a:ea typeface="Old Standard TT"/>
              <a:cs typeface="Old Standard TT"/>
              <a:sym typeface="Old Standard TT"/>
            </a:endParaRPr>
          </a:p>
        </p:txBody>
      </p:sp>
      <p:sp>
        <p:nvSpPr>
          <p:cNvPr id="335" name="Google Shape;335;p41"/>
          <p:cNvSpPr txBox="1"/>
          <p:nvPr/>
        </p:nvSpPr>
        <p:spPr>
          <a:xfrm>
            <a:off x="353125" y="1624100"/>
            <a:ext cx="3407400" cy="3070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latin typeface="Old Standard TT"/>
                <a:ea typeface="Old Standard TT"/>
                <a:cs typeface="Old Standard TT"/>
                <a:sym typeface="Old Standard TT"/>
              </a:rPr>
              <a:t>Psalm 40</a:t>
            </a:r>
            <a:br>
              <a:rPr lang="en" sz="1200">
                <a:latin typeface="Old Standard TT"/>
                <a:ea typeface="Old Standard TT"/>
                <a:cs typeface="Old Standard TT"/>
                <a:sym typeface="Old Standard TT"/>
              </a:rPr>
            </a:br>
            <a:r>
              <a:rPr lang="en" sz="1200">
                <a:latin typeface="Old Standard TT"/>
                <a:ea typeface="Old Standard TT"/>
                <a:cs typeface="Old Standard TT"/>
                <a:sym typeface="Old Standard TT"/>
              </a:rPr>
              <a:t>I waited patiently for the Lord;</a:t>
            </a:r>
            <a:br>
              <a:rPr lang="en" sz="1200">
                <a:latin typeface="Old Standard TT"/>
                <a:ea typeface="Old Standard TT"/>
                <a:cs typeface="Old Standard TT"/>
                <a:sym typeface="Old Standard TT"/>
              </a:rPr>
            </a:br>
            <a:r>
              <a:rPr lang="en" sz="1200">
                <a:latin typeface="Old Standard TT"/>
                <a:ea typeface="Old Standard TT"/>
                <a:cs typeface="Old Standard TT"/>
                <a:sym typeface="Old Standard TT"/>
              </a:rPr>
              <a:t>he turned to me and heard my cry.</a:t>
            </a:r>
            <a:br>
              <a:rPr lang="en" sz="1200">
                <a:latin typeface="Old Standard TT"/>
                <a:ea typeface="Old Standard TT"/>
                <a:cs typeface="Old Standard TT"/>
                <a:sym typeface="Old Standard TT"/>
              </a:rPr>
            </a:br>
            <a:r>
              <a:rPr lang="en" sz="1200">
                <a:latin typeface="Old Standard TT"/>
                <a:ea typeface="Old Standard TT"/>
                <a:cs typeface="Old Standard TT"/>
                <a:sym typeface="Old Standard TT"/>
              </a:rPr>
              <a:t>He lifted me out of the slimy pit,</a:t>
            </a:r>
            <a:br>
              <a:rPr lang="en" sz="1200">
                <a:latin typeface="Old Standard TT"/>
                <a:ea typeface="Old Standard TT"/>
                <a:cs typeface="Old Standard TT"/>
                <a:sym typeface="Old Standard TT"/>
              </a:rPr>
            </a:br>
            <a:r>
              <a:rPr lang="en" sz="1200">
                <a:latin typeface="Old Standard TT"/>
                <a:ea typeface="Old Standard TT"/>
                <a:cs typeface="Old Standard TT"/>
                <a:sym typeface="Old Standard TT"/>
              </a:rPr>
              <a:t>out of the mud and mire;</a:t>
            </a:r>
            <a:br>
              <a:rPr lang="en" sz="1200">
                <a:latin typeface="Old Standard TT"/>
                <a:ea typeface="Old Standard TT"/>
                <a:cs typeface="Old Standard TT"/>
                <a:sym typeface="Old Standard TT"/>
              </a:rPr>
            </a:br>
            <a:r>
              <a:rPr lang="en" sz="1200">
                <a:latin typeface="Old Standard TT"/>
                <a:ea typeface="Old Standard TT"/>
                <a:cs typeface="Old Standard TT"/>
                <a:sym typeface="Old Standard TT"/>
              </a:rPr>
              <a:t>he set my feet on a rock</a:t>
            </a:r>
            <a:br>
              <a:rPr lang="en" sz="1200">
                <a:latin typeface="Old Standard TT"/>
                <a:ea typeface="Old Standard TT"/>
                <a:cs typeface="Old Standard TT"/>
                <a:sym typeface="Old Standard TT"/>
              </a:rPr>
            </a:br>
            <a:r>
              <a:rPr lang="en" sz="1200">
                <a:latin typeface="Old Standard TT"/>
                <a:ea typeface="Old Standard TT"/>
                <a:cs typeface="Old Standard TT"/>
                <a:sym typeface="Old Standard TT"/>
              </a:rPr>
              <a:t>and gave me a firm place to stand.</a:t>
            </a:r>
            <a:br>
              <a:rPr lang="en" sz="1200">
                <a:latin typeface="Old Standard TT"/>
                <a:ea typeface="Old Standard TT"/>
                <a:cs typeface="Old Standard TT"/>
                <a:sym typeface="Old Standard TT"/>
              </a:rPr>
            </a:br>
            <a:r>
              <a:rPr lang="en" sz="1200">
                <a:latin typeface="Old Standard TT"/>
                <a:ea typeface="Old Standard TT"/>
                <a:cs typeface="Old Standard TT"/>
                <a:sym typeface="Old Standard TT"/>
              </a:rPr>
              <a:t>He put a new song in my mouth,</a:t>
            </a:r>
            <a:br>
              <a:rPr lang="en" sz="1200">
                <a:latin typeface="Old Standard TT"/>
                <a:ea typeface="Old Standard TT"/>
                <a:cs typeface="Old Standard TT"/>
                <a:sym typeface="Old Standard TT"/>
              </a:rPr>
            </a:br>
            <a:r>
              <a:rPr lang="en" sz="1200">
                <a:latin typeface="Old Standard TT"/>
                <a:ea typeface="Old Standard TT"/>
                <a:cs typeface="Old Standard TT"/>
                <a:sym typeface="Old Standard TT"/>
              </a:rPr>
              <a:t>a hymn of praise to our God.</a:t>
            </a:r>
            <a:br>
              <a:rPr lang="en" sz="1200">
                <a:latin typeface="Old Standard TT"/>
                <a:ea typeface="Old Standard TT"/>
                <a:cs typeface="Old Standard TT"/>
                <a:sym typeface="Old Standard TT"/>
              </a:rPr>
            </a:br>
            <a:r>
              <a:rPr lang="en" sz="1200">
                <a:latin typeface="Old Standard TT"/>
                <a:ea typeface="Old Standard TT"/>
                <a:cs typeface="Old Standard TT"/>
                <a:sym typeface="Old Standard TT"/>
              </a:rPr>
              <a:t>Many will see and fear the Lord</a:t>
            </a:r>
            <a:br>
              <a:rPr lang="en" sz="1200">
                <a:latin typeface="Old Standard TT"/>
                <a:ea typeface="Old Standard TT"/>
                <a:cs typeface="Old Standard TT"/>
                <a:sym typeface="Old Standard TT"/>
              </a:rPr>
            </a:br>
            <a:r>
              <a:rPr lang="en" sz="1200">
                <a:latin typeface="Old Standard TT"/>
                <a:ea typeface="Old Standard TT"/>
                <a:cs typeface="Old Standard TT"/>
                <a:sym typeface="Old Standard TT"/>
              </a:rPr>
              <a:t>and put their trust in him.</a:t>
            </a:r>
            <a:br>
              <a:rPr lang="en" sz="1200">
                <a:latin typeface="Old Standard TT"/>
                <a:ea typeface="Old Standard TT"/>
                <a:cs typeface="Old Standard TT"/>
                <a:sym typeface="Old Standard TT"/>
              </a:rPr>
            </a:br>
            <a:r>
              <a:rPr lang="en" sz="1200">
                <a:latin typeface="Old Standard TT"/>
                <a:ea typeface="Old Standard TT"/>
                <a:cs typeface="Old Standard TT"/>
                <a:sym typeface="Old Standard TT"/>
              </a:rPr>
              <a:t>Blessed is the one</a:t>
            </a:r>
            <a:br>
              <a:rPr lang="en" sz="1200">
                <a:latin typeface="Old Standard TT"/>
                <a:ea typeface="Old Standard TT"/>
                <a:cs typeface="Old Standard TT"/>
                <a:sym typeface="Old Standard TT"/>
              </a:rPr>
            </a:br>
            <a:r>
              <a:rPr lang="en" sz="1200">
                <a:latin typeface="Old Standard TT"/>
                <a:ea typeface="Old Standard TT"/>
                <a:cs typeface="Old Standard TT"/>
                <a:sym typeface="Old Standard TT"/>
              </a:rPr>
              <a:t>who trusts in the Lord,</a:t>
            </a:r>
            <a:br>
              <a:rPr lang="en" sz="1200">
                <a:latin typeface="Old Standard TT"/>
                <a:ea typeface="Old Standard TT"/>
                <a:cs typeface="Old Standard TT"/>
                <a:sym typeface="Old Standard TT"/>
              </a:rPr>
            </a:br>
            <a:r>
              <a:rPr lang="en" sz="1200">
                <a:latin typeface="Old Standard TT"/>
                <a:ea typeface="Old Standard TT"/>
                <a:cs typeface="Old Standard TT"/>
                <a:sym typeface="Old Standard TT"/>
              </a:rPr>
              <a:t>who does not look to the proud,</a:t>
            </a:r>
            <a:br>
              <a:rPr lang="en" sz="1200">
                <a:latin typeface="Old Standard TT"/>
                <a:ea typeface="Old Standard TT"/>
                <a:cs typeface="Old Standard TT"/>
                <a:sym typeface="Old Standard TT"/>
              </a:rPr>
            </a:br>
            <a:r>
              <a:rPr lang="en" sz="1200">
                <a:latin typeface="Old Standard TT"/>
                <a:ea typeface="Old Standard TT"/>
                <a:cs typeface="Old Standard TT"/>
                <a:sym typeface="Old Standard TT"/>
              </a:rPr>
              <a:t>to those who turn aside to false gods.</a:t>
            </a:r>
            <a:br>
              <a:rPr lang="en" sz="1200">
                <a:latin typeface="Old Standard TT"/>
                <a:ea typeface="Old Standard TT"/>
                <a:cs typeface="Old Standard TT"/>
                <a:sym typeface="Old Standard TT"/>
              </a:rPr>
            </a:br>
            <a:endParaRPr sz="1200">
              <a:latin typeface="Old Standard TT"/>
              <a:ea typeface="Old Standard TT"/>
              <a:cs typeface="Old Standard TT"/>
              <a:sym typeface="Old Standard TT"/>
            </a:endParaRPr>
          </a:p>
        </p:txBody>
      </p:sp>
      <p:sp>
        <p:nvSpPr>
          <p:cNvPr id="336" name="Google Shape;336;p41"/>
          <p:cNvSpPr txBox="1"/>
          <p:nvPr/>
        </p:nvSpPr>
        <p:spPr>
          <a:xfrm>
            <a:off x="3469875" y="1827975"/>
            <a:ext cx="3407400" cy="2866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latin typeface="Old Standard TT"/>
                <a:ea typeface="Old Standard TT"/>
                <a:cs typeface="Old Standard TT"/>
                <a:sym typeface="Old Standard TT"/>
              </a:rPr>
              <a:t>Many, Lord my God,</a:t>
            </a:r>
            <a:br>
              <a:rPr lang="en" sz="1200">
                <a:latin typeface="Old Standard TT"/>
                <a:ea typeface="Old Standard TT"/>
                <a:cs typeface="Old Standard TT"/>
                <a:sym typeface="Old Standard TT"/>
              </a:rPr>
            </a:br>
            <a:r>
              <a:rPr lang="en" sz="1200">
                <a:latin typeface="Old Standard TT"/>
                <a:ea typeface="Old Standard TT"/>
                <a:cs typeface="Old Standard TT"/>
                <a:sym typeface="Old Standard TT"/>
              </a:rPr>
              <a:t>are the wonders you have done,</a:t>
            </a:r>
            <a:br>
              <a:rPr lang="en" sz="1200">
                <a:latin typeface="Old Standard TT"/>
                <a:ea typeface="Old Standard TT"/>
                <a:cs typeface="Old Standard TT"/>
                <a:sym typeface="Old Standard TT"/>
              </a:rPr>
            </a:br>
            <a:r>
              <a:rPr lang="en" sz="1200">
                <a:latin typeface="Old Standard TT"/>
                <a:ea typeface="Old Standard TT"/>
                <a:cs typeface="Old Standard TT"/>
                <a:sym typeface="Old Standard TT"/>
              </a:rPr>
              <a:t>the things you planned for us.</a:t>
            </a:r>
            <a:br>
              <a:rPr lang="en" sz="1200">
                <a:latin typeface="Old Standard TT"/>
                <a:ea typeface="Old Standard TT"/>
                <a:cs typeface="Old Standard TT"/>
                <a:sym typeface="Old Standard TT"/>
              </a:rPr>
            </a:br>
            <a:r>
              <a:rPr lang="en" sz="1200">
                <a:latin typeface="Old Standard TT"/>
                <a:ea typeface="Old Standard TT"/>
                <a:cs typeface="Old Standard TT"/>
                <a:sym typeface="Old Standard TT"/>
              </a:rPr>
              <a:t>None can compare with you;</a:t>
            </a:r>
            <a:br>
              <a:rPr lang="en" sz="1200">
                <a:latin typeface="Old Standard TT"/>
                <a:ea typeface="Old Standard TT"/>
                <a:cs typeface="Old Standard TT"/>
                <a:sym typeface="Old Standard TT"/>
              </a:rPr>
            </a:br>
            <a:r>
              <a:rPr lang="en" sz="1200">
                <a:latin typeface="Old Standard TT"/>
                <a:ea typeface="Old Standard TT"/>
                <a:cs typeface="Old Standard TT"/>
                <a:sym typeface="Old Standard TT"/>
              </a:rPr>
              <a:t>were I to speak and tell of your deeds,</a:t>
            </a:r>
            <a:br>
              <a:rPr lang="en" sz="1200">
                <a:latin typeface="Old Standard TT"/>
                <a:ea typeface="Old Standard TT"/>
                <a:cs typeface="Old Standard TT"/>
                <a:sym typeface="Old Standard TT"/>
              </a:rPr>
            </a:br>
            <a:r>
              <a:rPr lang="en" sz="1200">
                <a:latin typeface="Old Standard TT"/>
                <a:ea typeface="Old Standard TT"/>
                <a:cs typeface="Old Standard TT"/>
                <a:sym typeface="Old Standard TT"/>
              </a:rPr>
              <a:t>they would be too many to declare.</a:t>
            </a:r>
            <a:br>
              <a:rPr lang="en" sz="1200">
                <a:latin typeface="Old Standard TT"/>
                <a:ea typeface="Old Standard TT"/>
                <a:cs typeface="Old Standard TT"/>
                <a:sym typeface="Old Standard TT"/>
              </a:rPr>
            </a:br>
            <a:r>
              <a:rPr lang="en" sz="1200">
                <a:latin typeface="Old Standard TT"/>
                <a:ea typeface="Old Standard TT"/>
                <a:cs typeface="Old Standard TT"/>
                <a:sym typeface="Old Standard TT"/>
              </a:rPr>
              <a:t>Sacrifice and offering you did not desire—</a:t>
            </a:r>
            <a:br>
              <a:rPr lang="en" sz="1200">
                <a:latin typeface="Old Standard TT"/>
                <a:ea typeface="Old Standard TT"/>
                <a:cs typeface="Old Standard TT"/>
                <a:sym typeface="Old Standard TT"/>
              </a:rPr>
            </a:br>
            <a:r>
              <a:rPr lang="en" sz="1200">
                <a:latin typeface="Old Standard TT"/>
                <a:ea typeface="Old Standard TT"/>
                <a:cs typeface="Old Standard TT"/>
                <a:sym typeface="Old Standard TT"/>
              </a:rPr>
              <a:t>but my ears you have opened—</a:t>
            </a:r>
            <a:br>
              <a:rPr lang="en" sz="1200">
                <a:latin typeface="Old Standard TT"/>
                <a:ea typeface="Old Standard TT"/>
                <a:cs typeface="Old Standard TT"/>
                <a:sym typeface="Old Standard TT"/>
              </a:rPr>
            </a:br>
            <a:r>
              <a:rPr lang="en" sz="1200">
                <a:latin typeface="Old Standard TT"/>
                <a:ea typeface="Old Standard TT"/>
                <a:cs typeface="Old Standard TT"/>
                <a:sym typeface="Old Standard TT"/>
              </a:rPr>
              <a:t>burnt offerings and sin offerings[d] you did not require.</a:t>
            </a:r>
            <a:br>
              <a:rPr lang="en" sz="1200">
                <a:latin typeface="Old Standard TT"/>
                <a:ea typeface="Old Standard TT"/>
                <a:cs typeface="Old Standard TT"/>
                <a:sym typeface="Old Standard TT"/>
              </a:rPr>
            </a:br>
            <a:endParaRPr sz="1200">
              <a:latin typeface="Old Standard TT"/>
              <a:ea typeface="Old Standard TT"/>
              <a:cs typeface="Old Standard TT"/>
              <a:sym typeface="Old Standard TT"/>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69524A5-8D8C-48CD-A675-785D28B32F0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a:t>2</a:t>
            </a:fld>
            <a:endParaRPr lang="en"/>
          </a:p>
        </p:txBody>
      </p:sp>
    </p:spTree>
    <p:extLst>
      <p:ext uri="{BB962C8B-B14F-4D97-AF65-F5344CB8AC3E}">
        <p14:creationId xmlns:p14="http://schemas.microsoft.com/office/powerpoint/2010/main" val="29832122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38"/>
        <p:cNvGrpSpPr/>
        <p:nvPr/>
      </p:nvGrpSpPr>
      <p:grpSpPr>
        <a:xfrm>
          <a:off x="0" y="0"/>
          <a:ext cx="0" cy="0"/>
          <a:chOff x="0" y="0"/>
          <a:chExt cx="0" cy="0"/>
        </a:xfrm>
      </p:grpSpPr>
      <p:pic>
        <p:nvPicPr>
          <p:cNvPr id="439" name="Google Shape;439;p54">
            <a:hlinkClick r:id="rId3"/>
          </p:cNvPr>
          <p:cNvPicPr preferRelativeResize="0"/>
          <p:nvPr/>
        </p:nvPicPr>
        <p:blipFill>
          <a:blip r:embed="rId4">
            <a:alphaModFix/>
          </a:blip>
          <a:stretch>
            <a:fillRect/>
          </a:stretch>
        </p:blipFill>
        <p:spPr>
          <a:xfrm>
            <a:off x="295154" y="-5"/>
            <a:ext cx="7182092" cy="9378762"/>
          </a:xfrm>
          <a:prstGeom prst="rect">
            <a:avLst/>
          </a:prstGeom>
          <a:noFill/>
          <a:ln>
            <a:noFill/>
          </a:ln>
        </p:spPr>
      </p:pic>
      <p:sp>
        <p:nvSpPr>
          <p:cNvPr id="440" name="Google Shape;440;p54"/>
          <p:cNvSpPr txBox="1">
            <a:spLocks noGrp="1"/>
          </p:cNvSpPr>
          <p:nvPr>
            <p:ph type="title"/>
          </p:nvPr>
        </p:nvSpPr>
        <p:spPr>
          <a:xfrm>
            <a:off x="724370" y="295971"/>
            <a:ext cx="7242600" cy="1199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Reflection</a:t>
            </a:r>
            <a:endParaRPr/>
          </a:p>
          <a:p>
            <a:pPr marL="0" lvl="0" indent="0" algn="l" rtl="0">
              <a:spcBef>
                <a:spcPts val="0"/>
              </a:spcBef>
              <a:spcAft>
                <a:spcPts val="0"/>
              </a:spcAft>
              <a:buNone/>
            </a:pPr>
            <a:endParaRPr/>
          </a:p>
        </p:txBody>
      </p:sp>
      <p:sp>
        <p:nvSpPr>
          <p:cNvPr id="442" name="Google Shape;442;p54"/>
          <p:cNvSpPr txBox="1">
            <a:spLocks noGrp="1"/>
          </p:cNvSpPr>
          <p:nvPr>
            <p:ph type="sldNum" idx="12"/>
          </p:nvPr>
        </p:nvSpPr>
        <p:spPr>
          <a:xfrm>
            <a:off x="7201589" y="9119180"/>
            <a:ext cx="466500" cy="769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solidFill>
                  <a:schemeClr val="dk1"/>
                </a:solidFill>
                <a:latin typeface="Old Standard TT"/>
                <a:ea typeface="Old Standard TT"/>
                <a:cs typeface="Old Standard TT"/>
                <a:sym typeface="Old Standard TT"/>
              </a:rPr>
              <a:t>20</a:t>
            </a:fld>
            <a:endParaRPr>
              <a:solidFill>
                <a:schemeClr val="dk1"/>
              </a:solidFill>
              <a:latin typeface="Old Standard TT"/>
              <a:ea typeface="Old Standard TT"/>
              <a:cs typeface="Old Standard TT"/>
              <a:sym typeface="Old Standard TT"/>
            </a:endParaRPr>
          </a:p>
        </p:txBody>
      </p:sp>
    </p:spTree>
    <p:extLst>
      <p:ext uri="{BB962C8B-B14F-4D97-AF65-F5344CB8AC3E}">
        <p14:creationId xmlns:p14="http://schemas.microsoft.com/office/powerpoint/2010/main" val="25955610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EC7D04-5DFE-E44D-8DCA-BE29CAAB7F4F}"/>
              </a:ext>
            </a:extLst>
          </p:cNvPr>
          <p:cNvSpPr>
            <a:spLocks noGrp="1"/>
          </p:cNvSpPr>
          <p:nvPr>
            <p:ph type="title"/>
          </p:nvPr>
        </p:nvSpPr>
        <p:spPr>
          <a:xfrm>
            <a:off x="402507" y="568923"/>
            <a:ext cx="7242600" cy="682951"/>
          </a:xfrm>
        </p:spPr>
        <p:txBody>
          <a:bodyPr/>
          <a:lstStyle/>
          <a:p>
            <a:r>
              <a:rPr lang="en-US"/>
              <a:t>Zion National Park </a:t>
            </a:r>
            <a:br>
              <a:rPr lang="en-US"/>
            </a:br>
            <a:br>
              <a:rPr lang="en-US" sz="1400"/>
            </a:br>
            <a:endParaRPr lang="en-US" sz="1400"/>
          </a:p>
        </p:txBody>
      </p:sp>
      <p:sp>
        <p:nvSpPr>
          <p:cNvPr id="4" name="Slide Number Placeholder 3">
            <a:extLst>
              <a:ext uri="{FF2B5EF4-FFF2-40B4-BE49-F238E27FC236}">
                <a16:creationId xmlns:a16="http://schemas.microsoft.com/office/drawing/2014/main" id="{9BA1268D-962E-3546-8A98-25F6EB26809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21</a:t>
            </a:fld>
            <a:endParaRPr lang="en"/>
          </a:p>
        </p:txBody>
      </p:sp>
      <p:sp>
        <p:nvSpPr>
          <p:cNvPr id="5" name="Google Shape;158;p23">
            <a:extLst>
              <a:ext uri="{FF2B5EF4-FFF2-40B4-BE49-F238E27FC236}">
                <a16:creationId xmlns:a16="http://schemas.microsoft.com/office/drawing/2014/main" id="{DA04E8E5-F5E5-A948-B92D-52D4D0778446}"/>
              </a:ext>
            </a:extLst>
          </p:cNvPr>
          <p:cNvSpPr txBox="1">
            <a:spLocks/>
          </p:cNvSpPr>
          <p:nvPr/>
        </p:nvSpPr>
        <p:spPr>
          <a:xfrm>
            <a:off x="357098" y="6555842"/>
            <a:ext cx="7242600" cy="1199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Old Standard TT"/>
              <a:buNone/>
              <a:defRPr sz="3000" b="0" i="0" u="none" strike="noStrike" cap="none">
                <a:solidFill>
                  <a:schemeClr val="dk1"/>
                </a:solidFill>
                <a:latin typeface="Old Standard TT"/>
                <a:ea typeface="Old Standard TT"/>
                <a:cs typeface="Old Standard TT"/>
                <a:sym typeface="Old Standard TT"/>
              </a:defRPr>
            </a:lvl1pPr>
            <a:lvl2pPr marR="0" lvl="1" algn="l" rtl="0">
              <a:lnSpc>
                <a:spcPct val="100000"/>
              </a:lnSpc>
              <a:spcBef>
                <a:spcPts val="0"/>
              </a:spcBef>
              <a:spcAft>
                <a:spcPts val="0"/>
              </a:spcAft>
              <a:buClr>
                <a:schemeClr val="dk1"/>
              </a:buClr>
              <a:buSzPts val="3000"/>
              <a:buFont typeface="Old Standard TT"/>
              <a:buNone/>
              <a:defRPr sz="3000" b="0" i="0" u="none" strike="noStrike" cap="none">
                <a:solidFill>
                  <a:schemeClr val="dk1"/>
                </a:solidFill>
                <a:latin typeface="Old Standard TT"/>
                <a:ea typeface="Old Standard TT"/>
                <a:cs typeface="Old Standard TT"/>
                <a:sym typeface="Old Standard TT"/>
              </a:defRPr>
            </a:lvl2pPr>
            <a:lvl3pPr marR="0" lvl="2" algn="l" rtl="0">
              <a:lnSpc>
                <a:spcPct val="100000"/>
              </a:lnSpc>
              <a:spcBef>
                <a:spcPts val="0"/>
              </a:spcBef>
              <a:spcAft>
                <a:spcPts val="0"/>
              </a:spcAft>
              <a:buClr>
                <a:schemeClr val="dk1"/>
              </a:buClr>
              <a:buSzPts val="3000"/>
              <a:buFont typeface="Old Standard TT"/>
              <a:buNone/>
              <a:defRPr sz="3000" b="0" i="0" u="none" strike="noStrike" cap="none">
                <a:solidFill>
                  <a:schemeClr val="dk1"/>
                </a:solidFill>
                <a:latin typeface="Old Standard TT"/>
                <a:ea typeface="Old Standard TT"/>
                <a:cs typeface="Old Standard TT"/>
                <a:sym typeface="Old Standard TT"/>
              </a:defRPr>
            </a:lvl3pPr>
            <a:lvl4pPr marR="0" lvl="3" algn="l" rtl="0">
              <a:lnSpc>
                <a:spcPct val="100000"/>
              </a:lnSpc>
              <a:spcBef>
                <a:spcPts val="0"/>
              </a:spcBef>
              <a:spcAft>
                <a:spcPts val="0"/>
              </a:spcAft>
              <a:buClr>
                <a:schemeClr val="dk1"/>
              </a:buClr>
              <a:buSzPts val="3000"/>
              <a:buFont typeface="Old Standard TT"/>
              <a:buNone/>
              <a:defRPr sz="3000" b="0" i="0" u="none" strike="noStrike" cap="none">
                <a:solidFill>
                  <a:schemeClr val="dk1"/>
                </a:solidFill>
                <a:latin typeface="Old Standard TT"/>
                <a:ea typeface="Old Standard TT"/>
                <a:cs typeface="Old Standard TT"/>
                <a:sym typeface="Old Standard TT"/>
              </a:defRPr>
            </a:lvl4pPr>
            <a:lvl5pPr marR="0" lvl="4" algn="l" rtl="0">
              <a:lnSpc>
                <a:spcPct val="100000"/>
              </a:lnSpc>
              <a:spcBef>
                <a:spcPts val="0"/>
              </a:spcBef>
              <a:spcAft>
                <a:spcPts val="0"/>
              </a:spcAft>
              <a:buClr>
                <a:schemeClr val="dk1"/>
              </a:buClr>
              <a:buSzPts val="3000"/>
              <a:buFont typeface="Old Standard TT"/>
              <a:buNone/>
              <a:defRPr sz="3000" b="0" i="0" u="none" strike="noStrike" cap="none">
                <a:solidFill>
                  <a:schemeClr val="dk1"/>
                </a:solidFill>
                <a:latin typeface="Old Standard TT"/>
                <a:ea typeface="Old Standard TT"/>
                <a:cs typeface="Old Standard TT"/>
                <a:sym typeface="Old Standard TT"/>
              </a:defRPr>
            </a:lvl5pPr>
            <a:lvl6pPr marR="0" lvl="5" algn="l" rtl="0">
              <a:lnSpc>
                <a:spcPct val="100000"/>
              </a:lnSpc>
              <a:spcBef>
                <a:spcPts val="0"/>
              </a:spcBef>
              <a:spcAft>
                <a:spcPts val="0"/>
              </a:spcAft>
              <a:buClr>
                <a:schemeClr val="dk1"/>
              </a:buClr>
              <a:buSzPts val="3000"/>
              <a:buFont typeface="Old Standard TT"/>
              <a:buNone/>
              <a:defRPr sz="3000" b="0" i="0" u="none" strike="noStrike" cap="none">
                <a:solidFill>
                  <a:schemeClr val="dk1"/>
                </a:solidFill>
                <a:latin typeface="Old Standard TT"/>
                <a:ea typeface="Old Standard TT"/>
                <a:cs typeface="Old Standard TT"/>
                <a:sym typeface="Old Standard TT"/>
              </a:defRPr>
            </a:lvl6pPr>
            <a:lvl7pPr marR="0" lvl="6" algn="l" rtl="0">
              <a:lnSpc>
                <a:spcPct val="100000"/>
              </a:lnSpc>
              <a:spcBef>
                <a:spcPts val="0"/>
              </a:spcBef>
              <a:spcAft>
                <a:spcPts val="0"/>
              </a:spcAft>
              <a:buClr>
                <a:schemeClr val="dk1"/>
              </a:buClr>
              <a:buSzPts val="3000"/>
              <a:buFont typeface="Old Standard TT"/>
              <a:buNone/>
              <a:defRPr sz="3000" b="0" i="0" u="none" strike="noStrike" cap="none">
                <a:solidFill>
                  <a:schemeClr val="dk1"/>
                </a:solidFill>
                <a:latin typeface="Old Standard TT"/>
                <a:ea typeface="Old Standard TT"/>
                <a:cs typeface="Old Standard TT"/>
                <a:sym typeface="Old Standard TT"/>
              </a:defRPr>
            </a:lvl7pPr>
            <a:lvl8pPr marR="0" lvl="7" algn="l" rtl="0">
              <a:lnSpc>
                <a:spcPct val="100000"/>
              </a:lnSpc>
              <a:spcBef>
                <a:spcPts val="0"/>
              </a:spcBef>
              <a:spcAft>
                <a:spcPts val="0"/>
              </a:spcAft>
              <a:buClr>
                <a:schemeClr val="dk1"/>
              </a:buClr>
              <a:buSzPts val="3000"/>
              <a:buFont typeface="Old Standard TT"/>
              <a:buNone/>
              <a:defRPr sz="3000" b="0" i="0" u="none" strike="noStrike" cap="none">
                <a:solidFill>
                  <a:schemeClr val="dk1"/>
                </a:solidFill>
                <a:latin typeface="Old Standard TT"/>
                <a:ea typeface="Old Standard TT"/>
                <a:cs typeface="Old Standard TT"/>
                <a:sym typeface="Old Standard TT"/>
              </a:defRPr>
            </a:lvl8pPr>
            <a:lvl9pPr marR="0" lvl="8" algn="l" rtl="0">
              <a:lnSpc>
                <a:spcPct val="100000"/>
              </a:lnSpc>
              <a:spcBef>
                <a:spcPts val="0"/>
              </a:spcBef>
              <a:spcAft>
                <a:spcPts val="0"/>
              </a:spcAft>
              <a:buClr>
                <a:schemeClr val="dk1"/>
              </a:buClr>
              <a:buSzPts val="3000"/>
              <a:buFont typeface="Old Standard TT"/>
              <a:buNone/>
              <a:defRPr sz="3000" b="0" i="0" u="none" strike="noStrike" cap="none">
                <a:solidFill>
                  <a:schemeClr val="dk1"/>
                </a:solidFill>
                <a:latin typeface="Old Standard TT"/>
                <a:ea typeface="Old Standard TT"/>
                <a:cs typeface="Old Standard TT"/>
                <a:sym typeface="Old Standard TT"/>
              </a:defRPr>
            </a:lvl9pPr>
          </a:lstStyle>
          <a:p>
            <a:r>
              <a:rPr lang="en-US" sz="2000" b="1"/>
              <a:t>Soundscape</a:t>
            </a:r>
          </a:p>
          <a:p>
            <a:endParaRPr lang="en-US" sz="2000" b="1"/>
          </a:p>
          <a:p>
            <a:r>
              <a:rPr lang="en-US" sz="2000" b="1"/>
              <a:t> </a:t>
            </a:r>
          </a:p>
        </p:txBody>
      </p:sp>
      <p:sp>
        <p:nvSpPr>
          <p:cNvPr id="10" name="TextBox 9">
            <a:extLst>
              <a:ext uri="{FF2B5EF4-FFF2-40B4-BE49-F238E27FC236}">
                <a16:creationId xmlns:a16="http://schemas.microsoft.com/office/drawing/2014/main" id="{A365F033-1CEF-454D-BC3B-FA11D7A4562F}"/>
              </a:ext>
            </a:extLst>
          </p:cNvPr>
          <p:cNvSpPr txBox="1"/>
          <p:nvPr/>
        </p:nvSpPr>
        <p:spPr>
          <a:xfrm>
            <a:off x="402520" y="1133000"/>
            <a:ext cx="6685594" cy="1384995"/>
          </a:xfrm>
          <a:prstGeom prst="rect">
            <a:avLst/>
          </a:prstGeom>
        </p:spPr>
        <p:style>
          <a:lnRef idx="2">
            <a:schemeClr val="accent4"/>
          </a:lnRef>
          <a:fillRef idx="1">
            <a:schemeClr val="lt1"/>
          </a:fillRef>
          <a:effectRef idx="0">
            <a:schemeClr val="accent4"/>
          </a:effectRef>
          <a:fontRef idx="minor">
            <a:schemeClr val="dk1"/>
          </a:fontRef>
        </p:style>
        <p:txBody>
          <a:bodyPr wrap="square" rtlCol="0" anchor="t">
            <a:spAutoFit/>
          </a:bodyPr>
          <a:lstStyle/>
          <a:p>
            <a:pPr>
              <a:buClr>
                <a:schemeClr val="dk1"/>
              </a:buClr>
              <a:buSzPts val="3000"/>
            </a:pPr>
            <a:r>
              <a:rPr lang="en-US" dirty="0">
                <a:solidFill>
                  <a:schemeClr val="dk1"/>
                </a:solidFill>
                <a:latin typeface="Old Standard TT"/>
                <a:sym typeface="Old Standard TT"/>
              </a:rPr>
              <a:t>EQ:</a:t>
            </a:r>
            <a:r>
              <a:rPr lang="en-US" dirty="0">
                <a:latin typeface="Century"/>
              </a:rPr>
              <a:t> </a:t>
            </a:r>
            <a:r>
              <a:rPr lang="en-US" b="1" dirty="0">
                <a:latin typeface="Century"/>
              </a:rPr>
              <a:t>How does flowing water change Earth’s Surface</a:t>
            </a:r>
            <a:r>
              <a:rPr lang="en-US" b="1" dirty="0">
                <a:solidFill>
                  <a:schemeClr val="dk1"/>
                </a:solidFill>
                <a:latin typeface="Old Standard TT"/>
                <a:sym typeface="Old Standard TT"/>
              </a:rPr>
              <a:t>?</a:t>
            </a:r>
          </a:p>
          <a:p>
            <a:pPr>
              <a:buClr>
                <a:schemeClr val="dk1"/>
              </a:buClr>
              <a:buSzPts val="3000"/>
            </a:pPr>
            <a:endParaRPr lang="en-US" b="1" dirty="0">
              <a:solidFill>
                <a:schemeClr val="dk1"/>
              </a:solidFill>
              <a:latin typeface="Old Standard TT"/>
              <a:sym typeface="Old Standard TT"/>
            </a:endParaRPr>
          </a:p>
          <a:p>
            <a:pPr>
              <a:buClr>
                <a:schemeClr val="dk1"/>
              </a:buClr>
              <a:buSzPts val="3000"/>
            </a:pPr>
            <a:r>
              <a:rPr lang="en-US" dirty="0">
                <a:solidFill>
                  <a:schemeClr val="dk1"/>
                </a:solidFill>
                <a:latin typeface="Old Standard TT"/>
                <a:sym typeface="Old Standard TT"/>
              </a:rPr>
              <a:t>Answer: </a:t>
            </a:r>
          </a:p>
          <a:p>
            <a:pPr>
              <a:buClr>
                <a:schemeClr val="dk1"/>
              </a:buClr>
              <a:buSzPts val="3000"/>
            </a:pPr>
            <a:endParaRPr lang="en-US" dirty="0">
              <a:solidFill>
                <a:schemeClr val="dk1"/>
              </a:solidFill>
              <a:latin typeface="Old Standard TT"/>
              <a:sym typeface="Old Standard TT"/>
            </a:endParaRPr>
          </a:p>
          <a:p>
            <a:pPr>
              <a:buClr>
                <a:schemeClr val="dk1"/>
              </a:buClr>
              <a:buSzPts val="3000"/>
            </a:pPr>
            <a:endParaRPr lang="en-US" dirty="0">
              <a:solidFill>
                <a:schemeClr val="dk1"/>
              </a:solidFill>
              <a:latin typeface="Old Standard TT"/>
              <a:sym typeface="Old Standard TT"/>
            </a:endParaRPr>
          </a:p>
          <a:p>
            <a:pPr>
              <a:buClr>
                <a:schemeClr val="dk1"/>
              </a:buClr>
              <a:buSzPts val="3000"/>
            </a:pPr>
            <a:r>
              <a:rPr lang="en-US" dirty="0">
                <a:solidFill>
                  <a:schemeClr val="dk1"/>
                </a:solidFill>
                <a:latin typeface="Old Standard TT"/>
                <a:sym typeface="Old Standard TT"/>
              </a:rPr>
              <a:t> </a:t>
            </a:r>
          </a:p>
        </p:txBody>
      </p:sp>
      <p:sp>
        <p:nvSpPr>
          <p:cNvPr id="11" name="Google Shape;158;p23">
            <a:extLst>
              <a:ext uri="{FF2B5EF4-FFF2-40B4-BE49-F238E27FC236}">
                <a16:creationId xmlns:a16="http://schemas.microsoft.com/office/drawing/2014/main" id="{7918263F-9508-EF4A-AA5C-7CF10719A502}"/>
              </a:ext>
            </a:extLst>
          </p:cNvPr>
          <p:cNvSpPr txBox="1">
            <a:spLocks/>
          </p:cNvSpPr>
          <p:nvPr/>
        </p:nvSpPr>
        <p:spPr>
          <a:xfrm>
            <a:off x="314734" y="2919713"/>
            <a:ext cx="7242600" cy="60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Old Standard TT"/>
              <a:buNone/>
              <a:defRPr sz="3000" b="0" i="0" u="none" strike="noStrike" cap="none">
                <a:solidFill>
                  <a:schemeClr val="dk1"/>
                </a:solidFill>
                <a:latin typeface="Old Standard TT"/>
                <a:ea typeface="Old Standard TT"/>
                <a:cs typeface="Old Standard TT"/>
                <a:sym typeface="Old Standard TT"/>
              </a:defRPr>
            </a:lvl1pPr>
            <a:lvl2pPr marR="0" lvl="1" algn="l" rtl="0">
              <a:lnSpc>
                <a:spcPct val="100000"/>
              </a:lnSpc>
              <a:spcBef>
                <a:spcPts val="0"/>
              </a:spcBef>
              <a:spcAft>
                <a:spcPts val="0"/>
              </a:spcAft>
              <a:buClr>
                <a:schemeClr val="dk1"/>
              </a:buClr>
              <a:buSzPts val="3000"/>
              <a:buFont typeface="Old Standard TT"/>
              <a:buNone/>
              <a:defRPr sz="3000" b="0" i="0" u="none" strike="noStrike" cap="none">
                <a:solidFill>
                  <a:schemeClr val="dk1"/>
                </a:solidFill>
                <a:latin typeface="Old Standard TT"/>
                <a:ea typeface="Old Standard TT"/>
                <a:cs typeface="Old Standard TT"/>
                <a:sym typeface="Old Standard TT"/>
              </a:defRPr>
            </a:lvl2pPr>
            <a:lvl3pPr marR="0" lvl="2" algn="l" rtl="0">
              <a:lnSpc>
                <a:spcPct val="100000"/>
              </a:lnSpc>
              <a:spcBef>
                <a:spcPts val="0"/>
              </a:spcBef>
              <a:spcAft>
                <a:spcPts val="0"/>
              </a:spcAft>
              <a:buClr>
                <a:schemeClr val="dk1"/>
              </a:buClr>
              <a:buSzPts val="3000"/>
              <a:buFont typeface="Old Standard TT"/>
              <a:buNone/>
              <a:defRPr sz="3000" b="0" i="0" u="none" strike="noStrike" cap="none">
                <a:solidFill>
                  <a:schemeClr val="dk1"/>
                </a:solidFill>
                <a:latin typeface="Old Standard TT"/>
                <a:ea typeface="Old Standard TT"/>
                <a:cs typeface="Old Standard TT"/>
                <a:sym typeface="Old Standard TT"/>
              </a:defRPr>
            </a:lvl3pPr>
            <a:lvl4pPr marR="0" lvl="3" algn="l" rtl="0">
              <a:lnSpc>
                <a:spcPct val="100000"/>
              </a:lnSpc>
              <a:spcBef>
                <a:spcPts val="0"/>
              </a:spcBef>
              <a:spcAft>
                <a:spcPts val="0"/>
              </a:spcAft>
              <a:buClr>
                <a:schemeClr val="dk1"/>
              </a:buClr>
              <a:buSzPts val="3000"/>
              <a:buFont typeface="Old Standard TT"/>
              <a:buNone/>
              <a:defRPr sz="3000" b="0" i="0" u="none" strike="noStrike" cap="none">
                <a:solidFill>
                  <a:schemeClr val="dk1"/>
                </a:solidFill>
                <a:latin typeface="Old Standard TT"/>
                <a:ea typeface="Old Standard TT"/>
                <a:cs typeface="Old Standard TT"/>
                <a:sym typeface="Old Standard TT"/>
              </a:defRPr>
            </a:lvl4pPr>
            <a:lvl5pPr marR="0" lvl="4" algn="l" rtl="0">
              <a:lnSpc>
                <a:spcPct val="100000"/>
              </a:lnSpc>
              <a:spcBef>
                <a:spcPts val="0"/>
              </a:spcBef>
              <a:spcAft>
                <a:spcPts val="0"/>
              </a:spcAft>
              <a:buClr>
                <a:schemeClr val="dk1"/>
              </a:buClr>
              <a:buSzPts val="3000"/>
              <a:buFont typeface="Old Standard TT"/>
              <a:buNone/>
              <a:defRPr sz="3000" b="0" i="0" u="none" strike="noStrike" cap="none">
                <a:solidFill>
                  <a:schemeClr val="dk1"/>
                </a:solidFill>
                <a:latin typeface="Old Standard TT"/>
                <a:ea typeface="Old Standard TT"/>
                <a:cs typeface="Old Standard TT"/>
                <a:sym typeface="Old Standard TT"/>
              </a:defRPr>
            </a:lvl5pPr>
            <a:lvl6pPr marR="0" lvl="5" algn="l" rtl="0">
              <a:lnSpc>
                <a:spcPct val="100000"/>
              </a:lnSpc>
              <a:spcBef>
                <a:spcPts val="0"/>
              </a:spcBef>
              <a:spcAft>
                <a:spcPts val="0"/>
              </a:spcAft>
              <a:buClr>
                <a:schemeClr val="dk1"/>
              </a:buClr>
              <a:buSzPts val="3000"/>
              <a:buFont typeface="Old Standard TT"/>
              <a:buNone/>
              <a:defRPr sz="3000" b="0" i="0" u="none" strike="noStrike" cap="none">
                <a:solidFill>
                  <a:schemeClr val="dk1"/>
                </a:solidFill>
                <a:latin typeface="Old Standard TT"/>
                <a:ea typeface="Old Standard TT"/>
                <a:cs typeface="Old Standard TT"/>
                <a:sym typeface="Old Standard TT"/>
              </a:defRPr>
            </a:lvl6pPr>
            <a:lvl7pPr marR="0" lvl="6" algn="l" rtl="0">
              <a:lnSpc>
                <a:spcPct val="100000"/>
              </a:lnSpc>
              <a:spcBef>
                <a:spcPts val="0"/>
              </a:spcBef>
              <a:spcAft>
                <a:spcPts val="0"/>
              </a:spcAft>
              <a:buClr>
                <a:schemeClr val="dk1"/>
              </a:buClr>
              <a:buSzPts val="3000"/>
              <a:buFont typeface="Old Standard TT"/>
              <a:buNone/>
              <a:defRPr sz="3000" b="0" i="0" u="none" strike="noStrike" cap="none">
                <a:solidFill>
                  <a:schemeClr val="dk1"/>
                </a:solidFill>
                <a:latin typeface="Old Standard TT"/>
                <a:ea typeface="Old Standard TT"/>
                <a:cs typeface="Old Standard TT"/>
                <a:sym typeface="Old Standard TT"/>
              </a:defRPr>
            </a:lvl7pPr>
            <a:lvl8pPr marR="0" lvl="7" algn="l" rtl="0">
              <a:lnSpc>
                <a:spcPct val="100000"/>
              </a:lnSpc>
              <a:spcBef>
                <a:spcPts val="0"/>
              </a:spcBef>
              <a:spcAft>
                <a:spcPts val="0"/>
              </a:spcAft>
              <a:buClr>
                <a:schemeClr val="dk1"/>
              </a:buClr>
              <a:buSzPts val="3000"/>
              <a:buFont typeface="Old Standard TT"/>
              <a:buNone/>
              <a:defRPr sz="3000" b="0" i="0" u="none" strike="noStrike" cap="none">
                <a:solidFill>
                  <a:schemeClr val="dk1"/>
                </a:solidFill>
                <a:latin typeface="Old Standard TT"/>
                <a:ea typeface="Old Standard TT"/>
                <a:cs typeface="Old Standard TT"/>
                <a:sym typeface="Old Standard TT"/>
              </a:defRPr>
            </a:lvl8pPr>
            <a:lvl9pPr marR="0" lvl="8" algn="l" rtl="0">
              <a:lnSpc>
                <a:spcPct val="100000"/>
              </a:lnSpc>
              <a:spcBef>
                <a:spcPts val="0"/>
              </a:spcBef>
              <a:spcAft>
                <a:spcPts val="0"/>
              </a:spcAft>
              <a:buClr>
                <a:schemeClr val="dk1"/>
              </a:buClr>
              <a:buSzPts val="3000"/>
              <a:buFont typeface="Old Standard TT"/>
              <a:buNone/>
              <a:defRPr sz="3000" b="0" i="0" u="none" strike="noStrike" cap="none">
                <a:solidFill>
                  <a:schemeClr val="dk1"/>
                </a:solidFill>
                <a:latin typeface="Old Standard TT"/>
                <a:ea typeface="Old Standard TT"/>
                <a:cs typeface="Old Standard TT"/>
                <a:sym typeface="Old Standard TT"/>
              </a:defRPr>
            </a:lvl9pPr>
          </a:lstStyle>
          <a:p>
            <a:r>
              <a:rPr lang="en-US" sz="2000" b="1"/>
              <a:t>Erosion</a:t>
            </a:r>
          </a:p>
          <a:p>
            <a:endParaRPr lang="en-US" sz="2000" b="1"/>
          </a:p>
        </p:txBody>
      </p:sp>
      <p:pic>
        <p:nvPicPr>
          <p:cNvPr id="14" name="Google Shape;272;p34">
            <a:extLst>
              <a:ext uri="{FF2B5EF4-FFF2-40B4-BE49-F238E27FC236}">
                <a16:creationId xmlns:a16="http://schemas.microsoft.com/office/drawing/2014/main" id="{C6E90115-40F0-CB4A-9A8D-EA22C4788778}"/>
              </a:ext>
            </a:extLst>
          </p:cNvPr>
          <p:cNvPicPr preferRelativeResize="0"/>
          <p:nvPr/>
        </p:nvPicPr>
        <p:blipFill>
          <a:blip r:embed="rId3">
            <a:alphaModFix/>
          </a:blip>
          <a:stretch>
            <a:fillRect/>
          </a:stretch>
        </p:blipFill>
        <p:spPr>
          <a:xfrm>
            <a:off x="4953876" y="2803826"/>
            <a:ext cx="2607024" cy="2607024"/>
          </a:xfrm>
          <a:prstGeom prst="rect">
            <a:avLst/>
          </a:prstGeom>
          <a:noFill/>
          <a:ln>
            <a:noFill/>
          </a:ln>
        </p:spPr>
      </p:pic>
      <p:pic>
        <p:nvPicPr>
          <p:cNvPr id="15" name="Google Shape;273;p34">
            <a:extLst>
              <a:ext uri="{FF2B5EF4-FFF2-40B4-BE49-F238E27FC236}">
                <a16:creationId xmlns:a16="http://schemas.microsoft.com/office/drawing/2014/main" id="{D09A9621-2B00-6445-BA2D-81B089CCBA4E}"/>
              </a:ext>
            </a:extLst>
          </p:cNvPr>
          <p:cNvPicPr preferRelativeResize="0"/>
          <p:nvPr/>
        </p:nvPicPr>
        <p:blipFill>
          <a:blip r:embed="rId4">
            <a:alphaModFix/>
          </a:blip>
          <a:stretch>
            <a:fillRect/>
          </a:stretch>
        </p:blipFill>
        <p:spPr>
          <a:xfrm>
            <a:off x="5007250" y="5777952"/>
            <a:ext cx="2607026" cy="3520045"/>
          </a:xfrm>
          <a:prstGeom prst="rect">
            <a:avLst/>
          </a:prstGeom>
          <a:noFill/>
          <a:ln>
            <a:noFill/>
          </a:ln>
        </p:spPr>
      </p:pic>
      <p:sp>
        <p:nvSpPr>
          <p:cNvPr id="3" name="Rectangle 2">
            <a:extLst>
              <a:ext uri="{FF2B5EF4-FFF2-40B4-BE49-F238E27FC236}">
                <a16:creationId xmlns:a16="http://schemas.microsoft.com/office/drawing/2014/main" id="{C6419805-5881-2348-97D3-25A94F00B222}"/>
              </a:ext>
            </a:extLst>
          </p:cNvPr>
          <p:cNvSpPr/>
          <p:nvPr/>
        </p:nvSpPr>
        <p:spPr>
          <a:xfrm>
            <a:off x="357098" y="3502558"/>
            <a:ext cx="3886200" cy="2397644"/>
          </a:xfrm>
          <a:prstGeom prst="rect">
            <a:avLst/>
          </a:prstGeom>
        </p:spPr>
        <p:txBody>
          <a:bodyPr>
            <a:spAutoFit/>
          </a:bodyPr>
          <a:lstStyle/>
          <a:p>
            <a:pPr lvl="0">
              <a:lnSpc>
                <a:spcPct val="115000"/>
              </a:lnSpc>
              <a:spcBef>
                <a:spcPts val="1600"/>
              </a:spcBef>
            </a:pPr>
            <a:r>
              <a:rPr lang="en-US" sz="1200">
                <a:solidFill>
                  <a:srgbClr val="222222"/>
                </a:solidFill>
                <a:highlight>
                  <a:srgbClr val="FFFFFF"/>
                </a:highlight>
                <a:latin typeface="Old Standard TT"/>
                <a:ea typeface="Old Standard TT"/>
                <a:cs typeface="Old Standard TT"/>
                <a:sym typeface="Old Standard TT"/>
              </a:rPr>
              <a:t>Q1. Did you see any warning signs along the trial? What is a </a:t>
            </a:r>
            <a:r>
              <a:rPr lang="en-US" sz="1200" b="1">
                <a:solidFill>
                  <a:srgbClr val="222222"/>
                </a:solidFill>
                <a:highlight>
                  <a:srgbClr val="FFFFFF"/>
                </a:highlight>
                <a:latin typeface="Old Standard TT"/>
                <a:ea typeface="Old Standard TT"/>
                <a:cs typeface="Old Standard TT"/>
                <a:sym typeface="Old Standard TT"/>
              </a:rPr>
              <a:t>flash flood?</a:t>
            </a:r>
            <a:r>
              <a:rPr lang="en-US" sz="1200">
                <a:solidFill>
                  <a:srgbClr val="222222"/>
                </a:solidFill>
                <a:highlight>
                  <a:srgbClr val="FFFFFF"/>
                </a:highlight>
                <a:latin typeface="Old Standard TT"/>
                <a:ea typeface="Old Standard TT"/>
                <a:cs typeface="Old Standard TT"/>
                <a:sym typeface="Old Standard TT"/>
              </a:rPr>
              <a:t> Do you see those signs when the canyon is narrow or wide? </a:t>
            </a:r>
          </a:p>
          <a:p>
            <a:pPr lvl="0">
              <a:lnSpc>
                <a:spcPct val="115000"/>
              </a:lnSpc>
              <a:spcBef>
                <a:spcPts val="1600"/>
              </a:spcBef>
            </a:pPr>
            <a:endParaRPr lang="en-US" sz="1200">
              <a:solidFill>
                <a:srgbClr val="222222"/>
              </a:solidFill>
              <a:highlight>
                <a:srgbClr val="FFFFFF"/>
              </a:highlight>
              <a:latin typeface="Open Sans"/>
              <a:ea typeface="Open Sans"/>
              <a:cs typeface="Open Sans"/>
              <a:sym typeface="Open Sans"/>
            </a:endParaRPr>
          </a:p>
          <a:p>
            <a:pPr lvl="0">
              <a:lnSpc>
                <a:spcPct val="115000"/>
              </a:lnSpc>
              <a:spcBef>
                <a:spcPts val="1600"/>
              </a:spcBef>
            </a:pPr>
            <a:endParaRPr lang="en-US" sz="1200">
              <a:solidFill>
                <a:srgbClr val="222222"/>
              </a:solidFill>
              <a:highlight>
                <a:srgbClr val="FFFFFF"/>
              </a:highlight>
              <a:latin typeface="Open Sans"/>
              <a:ea typeface="Open Sans"/>
              <a:cs typeface="Open Sans"/>
              <a:sym typeface="Open Sans"/>
            </a:endParaRPr>
          </a:p>
          <a:p>
            <a:pPr lvl="0">
              <a:lnSpc>
                <a:spcPct val="115000"/>
              </a:lnSpc>
              <a:spcBef>
                <a:spcPts val="1600"/>
              </a:spcBef>
            </a:pPr>
            <a:r>
              <a:rPr lang="en-US" sz="1200">
                <a:highlight>
                  <a:srgbClr val="FFFFFF"/>
                </a:highlight>
                <a:latin typeface="Old Standard TT"/>
                <a:ea typeface="Old Standard TT"/>
                <a:cs typeface="Old Standard TT"/>
                <a:sym typeface="Old Standard TT"/>
              </a:rPr>
              <a:t>Q2.Erosion occurs as soon as a rock particle moves. Based on your observation, what factors relate to a stream’s ability to erode material?   </a:t>
            </a:r>
          </a:p>
        </p:txBody>
      </p:sp>
      <p:sp>
        <p:nvSpPr>
          <p:cNvPr id="9" name="TextBox 8">
            <a:extLst>
              <a:ext uri="{FF2B5EF4-FFF2-40B4-BE49-F238E27FC236}">
                <a16:creationId xmlns:a16="http://schemas.microsoft.com/office/drawing/2014/main" id="{29C29CBD-F311-084C-908C-B4E63096BEEE}"/>
              </a:ext>
            </a:extLst>
          </p:cNvPr>
          <p:cNvSpPr txBox="1"/>
          <p:nvPr/>
        </p:nvSpPr>
        <p:spPr>
          <a:xfrm>
            <a:off x="342520" y="7002975"/>
            <a:ext cx="4426125" cy="1384995"/>
          </a:xfrm>
          <a:prstGeom prst="rect">
            <a:avLst/>
          </a:prstGeom>
          <a:noFill/>
        </p:spPr>
        <p:txBody>
          <a:bodyPr wrap="square" rtlCol="0">
            <a:spAutoFit/>
          </a:bodyPr>
          <a:lstStyle/>
          <a:p>
            <a:r>
              <a:rPr lang="en-US" sz="1200" dirty="0">
                <a:highlight>
                  <a:srgbClr val="FFFFFF"/>
                </a:highlight>
                <a:latin typeface="Old Standard TT"/>
              </a:rPr>
              <a:t>National parks like Zion offer more than beautiful landscapes, wildlife, and ancient rock art. Parks offer an opportunity to hear a unique sound environment, or soundscape. Exercise your listening skills and find out why Zion might sound different from your home.</a:t>
            </a:r>
          </a:p>
          <a:p>
            <a:endParaRPr lang="en-US" sz="1200" dirty="0">
              <a:highlight>
                <a:srgbClr val="FFFFFF"/>
              </a:highlight>
              <a:latin typeface="Old Standard TT"/>
            </a:endParaRPr>
          </a:p>
          <a:p>
            <a:r>
              <a:rPr lang="en-US" sz="1200" dirty="0">
                <a:highlight>
                  <a:srgbClr val="FFFFFF"/>
                </a:highlight>
                <a:latin typeface="Old Standard TT"/>
              </a:rPr>
              <a:t>Q3: List 5 different sounds you can hear in the park. </a:t>
            </a:r>
            <a:endParaRPr lang="en-US" sz="1200" dirty="0"/>
          </a:p>
        </p:txBody>
      </p:sp>
      <p:pic>
        <p:nvPicPr>
          <p:cNvPr id="6" name="Picture 6" descr="A picture containing sky, white, athletic game, outdoor&#10;&#10;Description generated with high confidence">
            <a:extLst>
              <a:ext uri="{FF2B5EF4-FFF2-40B4-BE49-F238E27FC236}">
                <a16:creationId xmlns:a16="http://schemas.microsoft.com/office/drawing/2014/main" id="{87F412C2-A511-4C49-8083-91066CB174A1}"/>
              </a:ext>
            </a:extLst>
          </p:cNvPr>
          <p:cNvPicPr>
            <a:picLocks noChangeAspect="1"/>
          </p:cNvPicPr>
          <p:nvPr/>
        </p:nvPicPr>
        <p:blipFill>
          <a:blip r:embed="rId5"/>
          <a:stretch>
            <a:fillRect/>
          </a:stretch>
        </p:blipFill>
        <p:spPr>
          <a:xfrm>
            <a:off x="5645559" y="1184205"/>
            <a:ext cx="1445588" cy="1324965"/>
          </a:xfrm>
          <a:prstGeom prst="rect">
            <a:avLst/>
          </a:prstGeom>
        </p:spPr>
      </p:pic>
    </p:spTree>
    <p:extLst>
      <p:ext uri="{BB962C8B-B14F-4D97-AF65-F5344CB8AC3E}">
        <p14:creationId xmlns:p14="http://schemas.microsoft.com/office/powerpoint/2010/main" val="26989567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Google Shape;282;p35"/>
          <p:cNvSpPr txBox="1">
            <a:spLocks noGrp="1"/>
          </p:cNvSpPr>
          <p:nvPr>
            <p:ph type="title"/>
          </p:nvPr>
        </p:nvSpPr>
        <p:spPr>
          <a:xfrm>
            <a:off x="264895" y="565471"/>
            <a:ext cx="7242600" cy="1383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Animals of Zion Word Search </a:t>
            </a:r>
            <a:endParaRPr b="1"/>
          </a:p>
        </p:txBody>
      </p:sp>
      <p:sp>
        <p:nvSpPr>
          <p:cNvPr id="283" name="Google Shape;283;p35"/>
          <p:cNvSpPr txBox="1">
            <a:spLocks noGrp="1"/>
          </p:cNvSpPr>
          <p:nvPr>
            <p:ph type="body" idx="1"/>
          </p:nvPr>
        </p:nvSpPr>
        <p:spPr>
          <a:xfrm>
            <a:off x="150050" y="2564925"/>
            <a:ext cx="1594200" cy="1181100"/>
          </a:xfrm>
          <a:prstGeom prst="rect">
            <a:avLst/>
          </a:prstGeom>
        </p:spPr>
        <p:txBody>
          <a:bodyPr spcFirstLastPara="1" wrap="square" lIns="91425" tIns="91425" rIns="91425" bIns="91425" anchor="t" anchorCtr="0">
            <a:noAutofit/>
          </a:bodyPr>
          <a:lstStyle/>
          <a:p>
            <a:pPr marL="0" lvl="0" indent="0" algn="r" rtl="0">
              <a:spcBef>
                <a:spcPts val="0"/>
              </a:spcBef>
              <a:spcAft>
                <a:spcPts val="1600"/>
              </a:spcAft>
              <a:buNone/>
            </a:pPr>
            <a:r>
              <a:rPr lang="en" sz="1400" b="1"/>
              <a:t>Directions:</a:t>
            </a:r>
            <a:r>
              <a:rPr lang="en" sz="1400"/>
              <a:t> Circle the animals from the list below in the puzzle. The words are hidden up, down, sideways, backwards, and diagonally. Hint: bat, tarantula, owl, mule deer, eagle, raccoon, stinkbug, fox, cougar, lizard, bighorn sheep, rattlesnake, coyote, scorpion, skunk</a:t>
            </a:r>
            <a:endParaRPr/>
          </a:p>
        </p:txBody>
      </p:sp>
      <p:sp>
        <p:nvSpPr>
          <p:cNvPr id="284" name="Google Shape;284;p35"/>
          <p:cNvSpPr txBox="1">
            <a:spLocks noGrp="1"/>
          </p:cNvSpPr>
          <p:nvPr>
            <p:ph type="sldNum" idx="12"/>
          </p:nvPr>
        </p:nvSpPr>
        <p:spPr>
          <a:xfrm>
            <a:off x="7201589" y="9119180"/>
            <a:ext cx="466500" cy="769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solidFill>
                  <a:schemeClr val="dk1"/>
                </a:solidFill>
                <a:latin typeface="Old Standard TT"/>
                <a:ea typeface="Old Standard TT"/>
                <a:cs typeface="Old Standard TT"/>
                <a:sym typeface="Old Standard TT"/>
              </a:rPr>
              <a:t>22</a:t>
            </a:fld>
            <a:endParaRPr>
              <a:solidFill>
                <a:schemeClr val="dk1"/>
              </a:solidFill>
              <a:latin typeface="Old Standard TT"/>
              <a:ea typeface="Old Standard TT"/>
              <a:cs typeface="Old Standard TT"/>
              <a:sym typeface="Old Standard TT"/>
            </a:endParaRPr>
          </a:p>
        </p:txBody>
      </p:sp>
      <p:pic>
        <p:nvPicPr>
          <p:cNvPr id="285" name="Google Shape;285;p35"/>
          <p:cNvPicPr preferRelativeResize="0"/>
          <p:nvPr/>
        </p:nvPicPr>
        <p:blipFill>
          <a:blip r:embed="rId3">
            <a:alphaModFix/>
          </a:blip>
          <a:stretch>
            <a:fillRect/>
          </a:stretch>
        </p:blipFill>
        <p:spPr>
          <a:xfrm>
            <a:off x="1782875" y="2641123"/>
            <a:ext cx="5761625" cy="6458701"/>
          </a:xfrm>
          <a:prstGeom prst="rect">
            <a:avLst/>
          </a:prstGeom>
          <a:noFill/>
          <a:ln>
            <a:noFill/>
          </a:ln>
        </p:spPr>
      </p:pic>
      <p:sp>
        <p:nvSpPr>
          <p:cNvPr id="286" name="Google Shape;286;p35"/>
          <p:cNvSpPr txBox="1"/>
          <p:nvPr/>
        </p:nvSpPr>
        <p:spPr>
          <a:xfrm>
            <a:off x="324700" y="1457325"/>
            <a:ext cx="7106700" cy="2028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a:highlight>
                  <a:srgbClr val="FFFFFF"/>
                </a:highlight>
                <a:latin typeface="Old Standard TT"/>
                <a:ea typeface="Old Standard TT"/>
                <a:cs typeface="Old Standard TT"/>
                <a:sym typeface="Old Standard TT"/>
              </a:rPr>
              <a:t>Zion is a biblical word meaning </a:t>
            </a:r>
            <a:r>
              <a:rPr lang="en" i="1">
                <a:highlight>
                  <a:srgbClr val="FFFFFF"/>
                </a:highlight>
                <a:latin typeface="Old Standard TT"/>
                <a:ea typeface="Old Standard TT"/>
                <a:cs typeface="Old Standard TT"/>
                <a:sym typeface="Old Standard TT"/>
              </a:rPr>
              <a:t>a place of peace and refuge or sanctuary</a:t>
            </a:r>
            <a:r>
              <a:rPr lang="en">
                <a:highlight>
                  <a:srgbClr val="FFFFFF"/>
                </a:highlight>
                <a:latin typeface="Old Standard TT"/>
                <a:ea typeface="Old Standard TT"/>
                <a:cs typeface="Old Standard TT"/>
                <a:sym typeface="Old Standard TT"/>
              </a:rPr>
              <a:t>.  “Sing praises to the LORD, enthroned in Zion; proclaim among the nations what he has done.” - Psalm 9:11 How did Zion Canyon get its name? </a:t>
            </a:r>
            <a:endParaRPr>
              <a:highlight>
                <a:srgbClr val="FFFFFF"/>
              </a:highlight>
              <a:latin typeface="Old Standard TT"/>
              <a:ea typeface="Old Standard TT"/>
              <a:cs typeface="Old Standard TT"/>
              <a:sym typeface="Old Standard TT"/>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06"/>
        <p:cNvGrpSpPr/>
        <p:nvPr/>
      </p:nvGrpSpPr>
      <p:grpSpPr>
        <a:xfrm>
          <a:off x="0" y="0"/>
          <a:ext cx="0" cy="0"/>
          <a:chOff x="0" y="0"/>
          <a:chExt cx="0" cy="0"/>
        </a:xfrm>
      </p:grpSpPr>
      <p:sp>
        <p:nvSpPr>
          <p:cNvPr id="407" name="Google Shape;407;p50"/>
          <p:cNvSpPr txBox="1">
            <a:spLocks noGrp="1"/>
          </p:cNvSpPr>
          <p:nvPr>
            <p:ph type="title"/>
          </p:nvPr>
        </p:nvSpPr>
        <p:spPr>
          <a:xfrm>
            <a:off x="264895" y="329346"/>
            <a:ext cx="7242600" cy="1383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b="1"/>
              <a:t>Psalm 125 -128</a:t>
            </a:r>
            <a:endParaRPr sz="2400" b="1"/>
          </a:p>
          <a:p>
            <a:pPr marL="0" lvl="0" indent="0" algn="l" rtl="0">
              <a:spcBef>
                <a:spcPts val="0"/>
              </a:spcBef>
              <a:spcAft>
                <a:spcPts val="0"/>
              </a:spcAft>
              <a:buNone/>
            </a:pPr>
            <a:r>
              <a:rPr lang="en" sz="2400" b="1"/>
              <a:t>Zion:  Spiritual Symbol of God’s Dwelling Place</a:t>
            </a:r>
            <a:endParaRPr sz="2400" b="1"/>
          </a:p>
        </p:txBody>
      </p:sp>
      <p:sp>
        <p:nvSpPr>
          <p:cNvPr id="408" name="Google Shape;408;p50"/>
          <p:cNvSpPr txBox="1">
            <a:spLocks noGrp="1"/>
          </p:cNvSpPr>
          <p:nvPr>
            <p:ph type="body" idx="1"/>
          </p:nvPr>
        </p:nvSpPr>
        <p:spPr>
          <a:xfrm>
            <a:off x="264900" y="1420825"/>
            <a:ext cx="3485400" cy="685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00" b="1"/>
              <a:t>Psalm 125</a:t>
            </a:r>
            <a:br>
              <a:rPr lang="en" sz="1000" b="1"/>
            </a:br>
            <a:r>
              <a:rPr lang="en" sz="1000" b="1"/>
              <a:t>A song of ascents.</a:t>
            </a:r>
            <a:endParaRPr sz="1000" b="1"/>
          </a:p>
          <a:p>
            <a:pPr marL="0" lvl="0" indent="0" algn="l" rtl="0">
              <a:spcBef>
                <a:spcPts val="0"/>
              </a:spcBef>
              <a:spcAft>
                <a:spcPts val="0"/>
              </a:spcAft>
              <a:buNone/>
            </a:pPr>
            <a:br>
              <a:rPr lang="en" sz="600"/>
            </a:br>
            <a:r>
              <a:rPr lang="en" sz="1000"/>
              <a:t>1 Those who trust in the Lord are like Mount Zion,</a:t>
            </a:r>
            <a:br>
              <a:rPr lang="en" sz="1000"/>
            </a:br>
            <a:r>
              <a:rPr lang="en" sz="1000"/>
              <a:t>    which cannot be shaken but endures forever.</a:t>
            </a:r>
            <a:br>
              <a:rPr lang="en" sz="1000"/>
            </a:br>
            <a:r>
              <a:rPr lang="en" sz="1000"/>
              <a:t>2 As the mountains surround Jerusalem,</a:t>
            </a:r>
            <a:br>
              <a:rPr lang="en" sz="1000"/>
            </a:br>
            <a:r>
              <a:rPr lang="en" sz="1000"/>
              <a:t>    so the Lord surrounds his people</a:t>
            </a:r>
            <a:br>
              <a:rPr lang="en" sz="1000"/>
            </a:br>
            <a:r>
              <a:rPr lang="en" sz="1000"/>
              <a:t>    both now and forevermore.</a:t>
            </a:r>
            <a:br>
              <a:rPr lang="en" sz="1000"/>
            </a:br>
            <a:br>
              <a:rPr lang="en" sz="1000"/>
            </a:br>
            <a:r>
              <a:rPr lang="en" sz="1000"/>
              <a:t>3 The scepter of the wicked will not remain</a:t>
            </a:r>
            <a:br>
              <a:rPr lang="en" sz="1000"/>
            </a:br>
            <a:r>
              <a:rPr lang="en" sz="1000"/>
              <a:t>    over the land allotted to the righteous,</a:t>
            </a:r>
            <a:br>
              <a:rPr lang="en" sz="1000"/>
            </a:br>
            <a:r>
              <a:rPr lang="en" sz="1000"/>
              <a:t>    for then the righteous might use</a:t>
            </a:r>
            <a:br>
              <a:rPr lang="en" sz="1000"/>
            </a:br>
            <a:r>
              <a:rPr lang="en" sz="1000"/>
              <a:t>    their hands to do evil.</a:t>
            </a:r>
            <a:br>
              <a:rPr lang="en" sz="1000"/>
            </a:br>
            <a:br>
              <a:rPr lang="en" sz="1000"/>
            </a:br>
            <a:r>
              <a:rPr lang="en" sz="1000"/>
              <a:t>4 Lord, do good to those who are good,</a:t>
            </a:r>
            <a:br>
              <a:rPr lang="en" sz="1000"/>
            </a:br>
            <a:r>
              <a:rPr lang="en" sz="1000"/>
              <a:t>    to those who are upright in heart.</a:t>
            </a:r>
            <a:endParaRPr sz="1000"/>
          </a:p>
          <a:p>
            <a:pPr marL="0" lvl="0" indent="0" algn="l" rtl="0">
              <a:spcBef>
                <a:spcPts val="0"/>
              </a:spcBef>
              <a:spcAft>
                <a:spcPts val="0"/>
              </a:spcAft>
              <a:buNone/>
            </a:pPr>
            <a:br>
              <a:rPr lang="en" sz="1000"/>
            </a:br>
            <a:r>
              <a:rPr lang="en" sz="1000"/>
              <a:t>5 But those who turn to crooked ways</a:t>
            </a:r>
            <a:br>
              <a:rPr lang="en" sz="1000"/>
            </a:br>
            <a:r>
              <a:rPr lang="en" sz="1000"/>
              <a:t>    the Lord will banish with the evildoers.</a:t>
            </a:r>
            <a:br>
              <a:rPr lang="en" sz="1000"/>
            </a:br>
            <a:br>
              <a:rPr lang="en" sz="1000"/>
            </a:br>
            <a:r>
              <a:rPr lang="en" sz="1000"/>
              <a:t>   Peace be on Israel.</a:t>
            </a:r>
            <a:br>
              <a:rPr lang="en" sz="1000"/>
            </a:br>
            <a:br>
              <a:rPr lang="en" sz="1000"/>
            </a:br>
            <a:r>
              <a:rPr lang="en" sz="1000" b="1"/>
              <a:t>Psalm 126</a:t>
            </a:r>
            <a:br>
              <a:rPr lang="en" sz="1000" b="1"/>
            </a:br>
            <a:r>
              <a:rPr lang="en" sz="1000" b="1"/>
              <a:t>A song of ascents.</a:t>
            </a:r>
            <a:endParaRPr sz="1000" b="1"/>
          </a:p>
          <a:p>
            <a:pPr marL="0" lvl="0" indent="0" algn="l" rtl="0">
              <a:spcBef>
                <a:spcPts val="0"/>
              </a:spcBef>
              <a:spcAft>
                <a:spcPts val="0"/>
              </a:spcAft>
              <a:buNone/>
            </a:pPr>
            <a:br>
              <a:rPr lang="en" sz="600"/>
            </a:br>
            <a:r>
              <a:rPr lang="en" sz="1000"/>
              <a:t>1 When the Lord restored the fortunes of[a] Zion,</a:t>
            </a:r>
            <a:br>
              <a:rPr lang="en" sz="1000"/>
            </a:br>
            <a:r>
              <a:rPr lang="en" sz="1000"/>
              <a:t>    we were like those who dreamed.[b]</a:t>
            </a:r>
            <a:br>
              <a:rPr lang="en" sz="1000"/>
            </a:br>
            <a:r>
              <a:rPr lang="en" sz="1000"/>
              <a:t>2 Our mouths were filled with laughter,</a:t>
            </a:r>
            <a:br>
              <a:rPr lang="en" sz="1000"/>
            </a:br>
            <a:r>
              <a:rPr lang="en" sz="1000"/>
              <a:t>    our tongues with songs of joy.</a:t>
            </a:r>
            <a:br>
              <a:rPr lang="en" sz="1000"/>
            </a:br>
            <a:r>
              <a:rPr lang="en" sz="1000"/>
              <a:t>    Then it was said among the nations,</a:t>
            </a:r>
            <a:br>
              <a:rPr lang="en" sz="1000"/>
            </a:br>
            <a:r>
              <a:rPr lang="en" sz="1000"/>
              <a:t>    “The Lord has done great things for them.”</a:t>
            </a:r>
            <a:br>
              <a:rPr lang="en" sz="1000"/>
            </a:br>
            <a:r>
              <a:rPr lang="en" sz="1000"/>
              <a:t>3 The Lord has done great things for us,</a:t>
            </a:r>
            <a:br>
              <a:rPr lang="en" sz="1000"/>
            </a:br>
            <a:r>
              <a:rPr lang="en" sz="1000"/>
              <a:t>    and we are filled with joy.</a:t>
            </a:r>
            <a:br>
              <a:rPr lang="en" sz="1000"/>
            </a:br>
            <a:br>
              <a:rPr lang="en" sz="1000"/>
            </a:br>
            <a:r>
              <a:rPr lang="en" sz="1000"/>
              <a:t>4 Restore our fortunes,[c] Lord,</a:t>
            </a:r>
            <a:br>
              <a:rPr lang="en" sz="1000"/>
            </a:br>
            <a:r>
              <a:rPr lang="en" sz="1000"/>
              <a:t>    like streams in the Negev.</a:t>
            </a:r>
            <a:br>
              <a:rPr lang="en" sz="1000"/>
            </a:br>
            <a:r>
              <a:rPr lang="en" sz="1000"/>
              <a:t>5 Those who sow with tears</a:t>
            </a:r>
            <a:br>
              <a:rPr lang="en" sz="1000"/>
            </a:br>
            <a:r>
              <a:rPr lang="en" sz="1000"/>
              <a:t>    will reap with songs of joy.</a:t>
            </a:r>
            <a:br>
              <a:rPr lang="en" sz="1000"/>
            </a:br>
            <a:r>
              <a:rPr lang="en" sz="1000"/>
              <a:t>6 Those who go out weeping,</a:t>
            </a:r>
            <a:br>
              <a:rPr lang="en" sz="1000"/>
            </a:br>
            <a:r>
              <a:rPr lang="en" sz="1000"/>
              <a:t>    carrying seed to sow,</a:t>
            </a:r>
            <a:br>
              <a:rPr lang="en" sz="1000"/>
            </a:br>
            <a:r>
              <a:rPr lang="en" sz="1000"/>
              <a:t>    will return with songs of joy,</a:t>
            </a:r>
            <a:br>
              <a:rPr lang="en" sz="1000"/>
            </a:br>
            <a:r>
              <a:rPr lang="en" sz="1000"/>
              <a:t>    carrying sheaves with them.</a:t>
            </a:r>
            <a:endParaRPr sz="1000"/>
          </a:p>
          <a:p>
            <a:pPr marL="0" lvl="0" indent="0" algn="l" rtl="0">
              <a:spcBef>
                <a:spcPts val="0"/>
              </a:spcBef>
              <a:spcAft>
                <a:spcPts val="0"/>
              </a:spcAft>
              <a:buNone/>
            </a:pPr>
            <a:endParaRPr sz="1000"/>
          </a:p>
          <a:p>
            <a:pPr marL="0" lvl="0" indent="0" algn="l" rtl="0">
              <a:spcBef>
                <a:spcPts val="0"/>
              </a:spcBef>
              <a:spcAft>
                <a:spcPts val="0"/>
              </a:spcAft>
              <a:buNone/>
            </a:pPr>
            <a:br>
              <a:rPr lang="en" sz="1000"/>
            </a:br>
            <a:br>
              <a:rPr lang="en" sz="1000"/>
            </a:br>
            <a:br>
              <a:rPr lang="en" sz="1000"/>
            </a:br>
            <a:endParaRPr sz="1000"/>
          </a:p>
        </p:txBody>
      </p:sp>
      <p:sp>
        <p:nvSpPr>
          <p:cNvPr id="409" name="Google Shape;409;p50"/>
          <p:cNvSpPr txBox="1">
            <a:spLocks noGrp="1"/>
          </p:cNvSpPr>
          <p:nvPr>
            <p:ph type="sldNum" idx="12"/>
          </p:nvPr>
        </p:nvSpPr>
        <p:spPr>
          <a:xfrm>
            <a:off x="7201589" y="9119180"/>
            <a:ext cx="466500" cy="769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solidFill>
                  <a:schemeClr val="dk1"/>
                </a:solidFill>
                <a:latin typeface="Old Standard TT"/>
                <a:ea typeface="Old Standard TT"/>
                <a:cs typeface="Old Standard TT"/>
                <a:sym typeface="Old Standard TT"/>
              </a:rPr>
              <a:t>23</a:t>
            </a:fld>
            <a:endParaRPr>
              <a:solidFill>
                <a:schemeClr val="dk1"/>
              </a:solidFill>
              <a:latin typeface="Old Standard TT"/>
              <a:ea typeface="Old Standard TT"/>
              <a:cs typeface="Old Standard TT"/>
              <a:sym typeface="Old Standard TT"/>
            </a:endParaRPr>
          </a:p>
        </p:txBody>
      </p:sp>
      <p:sp>
        <p:nvSpPr>
          <p:cNvPr id="410" name="Google Shape;410;p50"/>
          <p:cNvSpPr txBox="1"/>
          <p:nvPr/>
        </p:nvSpPr>
        <p:spPr>
          <a:xfrm>
            <a:off x="3338150" y="1107175"/>
            <a:ext cx="3708900" cy="7478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br>
              <a:rPr lang="en" sz="1000">
                <a:latin typeface="Old Standard TT"/>
                <a:ea typeface="Old Standard TT"/>
                <a:cs typeface="Old Standard TT"/>
                <a:sym typeface="Old Standard TT"/>
              </a:rPr>
            </a:br>
            <a:br>
              <a:rPr lang="en" sz="1000">
                <a:latin typeface="Old Standard TT"/>
                <a:ea typeface="Old Standard TT"/>
                <a:cs typeface="Old Standard TT"/>
                <a:sym typeface="Old Standard TT"/>
              </a:rPr>
            </a:br>
            <a:r>
              <a:rPr lang="en" sz="1000" b="1">
                <a:latin typeface="Old Standard TT"/>
                <a:ea typeface="Old Standard TT"/>
                <a:cs typeface="Old Standard TT"/>
                <a:sym typeface="Old Standard TT"/>
              </a:rPr>
              <a:t>Psalm 127</a:t>
            </a:r>
            <a:br>
              <a:rPr lang="en" sz="1000" b="1">
                <a:latin typeface="Old Standard TT"/>
                <a:ea typeface="Old Standard TT"/>
                <a:cs typeface="Old Standard TT"/>
                <a:sym typeface="Old Standard TT"/>
              </a:rPr>
            </a:br>
            <a:r>
              <a:rPr lang="en" sz="1000" b="1">
                <a:latin typeface="Old Standard TT"/>
                <a:ea typeface="Old Standard TT"/>
                <a:cs typeface="Old Standard TT"/>
                <a:sym typeface="Old Standard TT"/>
              </a:rPr>
              <a:t>A song of ascents. Of Solomon.</a:t>
            </a:r>
            <a:endParaRPr sz="1000" b="1">
              <a:latin typeface="Old Standard TT"/>
              <a:ea typeface="Old Standard TT"/>
              <a:cs typeface="Old Standard TT"/>
              <a:sym typeface="Old Standard TT"/>
            </a:endParaRPr>
          </a:p>
          <a:p>
            <a:pPr marL="0" lvl="0" indent="0" algn="l" rtl="0">
              <a:lnSpc>
                <a:spcPct val="115000"/>
              </a:lnSpc>
              <a:spcBef>
                <a:spcPts val="0"/>
              </a:spcBef>
              <a:spcAft>
                <a:spcPts val="0"/>
              </a:spcAft>
              <a:buNone/>
            </a:pPr>
            <a:br>
              <a:rPr lang="en" sz="600">
                <a:latin typeface="Old Standard TT"/>
                <a:ea typeface="Old Standard TT"/>
                <a:cs typeface="Old Standard TT"/>
                <a:sym typeface="Old Standard TT"/>
              </a:rPr>
            </a:br>
            <a:r>
              <a:rPr lang="en" sz="1000">
                <a:latin typeface="Old Standard TT"/>
                <a:ea typeface="Old Standard TT"/>
                <a:cs typeface="Old Standard TT"/>
                <a:sym typeface="Old Standard TT"/>
              </a:rPr>
              <a:t>1 Unless the Lord builds the house,</a:t>
            </a:r>
            <a:br>
              <a:rPr lang="en" sz="1000">
                <a:latin typeface="Old Standard TT"/>
                <a:ea typeface="Old Standard TT"/>
                <a:cs typeface="Old Standard TT"/>
                <a:sym typeface="Old Standard TT"/>
              </a:rPr>
            </a:br>
            <a:r>
              <a:rPr lang="en" sz="1000">
                <a:latin typeface="Old Standard TT"/>
                <a:ea typeface="Old Standard TT"/>
                <a:cs typeface="Old Standard TT"/>
                <a:sym typeface="Old Standard TT"/>
              </a:rPr>
              <a:t>   the builders labor in vain.</a:t>
            </a:r>
            <a:br>
              <a:rPr lang="en" sz="1000">
                <a:latin typeface="Old Standard TT"/>
                <a:ea typeface="Old Standard TT"/>
                <a:cs typeface="Old Standard TT"/>
                <a:sym typeface="Old Standard TT"/>
              </a:rPr>
            </a:br>
            <a:r>
              <a:rPr lang="en" sz="1000">
                <a:latin typeface="Old Standard TT"/>
                <a:ea typeface="Old Standard TT"/>
                <a:cs typeface="Old Standard TT"/>
                <a:sym typeface="Old Standard TT"/>
              </a:rPr>
              <a:t>   Unless the Lord watches over the city,</a:t>
            </a:r>
            <a:br>
              <a:rPr lang="en" sz="1000">
                <a:latin typeface="Old Standard TT"/>
                <a:ea typeface="Old Standard TT"/>
                <a:cs typeface="Old Standard TT"/>
                <a:sym typeface="Old Standard TT"/>
              </a:rPr>
            </a:br>
            <a:r>
              <a:rPr lang="en" sz="1000">
                <a:latin typeface="Old Standard TT"/>
                <a:ea typeface="Old Standard TT"/>
                <a:cs typeface="Old Standard TT"/>
                <a:sym typeface="Old Standard TT"/>
              </a:rPr>
              <a:t>   the guards stand watch in vain.2 In vain you rise early</a:t>
            </a:r>
            <a:br>
              <a:rPr lang="en" sz="1000">
                <a:latin typeface="Old Standard TT"/>
                <a:ea typeface="Old Standard TT"/>
                <a:cs typeface="Old Standard TT"/>
                <a:sym typeface="Old Standard TT"/>
              </a:rPr>
            </a:br>
            <a:r>
              <a:rPr lang="en" sz="1000">
                <a:latin typeface="Old Standard TT"/>
                <a:ea typeface="Old Standard TT"/>
                <a:cs typeface="Old Standard TT"/>
                <a:sym typeface="Old Standard TT"/>
              </a:rPr>
              <a:t>   and stay up late,</a:t>
            </a:r>
            <a:br>
              <a:rPr lang="en" sz="1000">
                <a:latin typeface="Old Standard TT"/>
                <a:ea typeface="Old Standard TT"/>
                <a:cs typeface="Old Standard TT"/>
                <a:sym typeface="Old Standard TT"/>
              </a:rPr>
            </a:br>
            <a:r>
              <a:rPr lang="en" sz="1000">
                <a:latin typeface="Old Standard TT"/>
                <a:ea typeface="Old Standard TT"/>
                <a:cs typeface="Old Standard TT"/>
                <a:sym typeface="Old Standard TT"/>
              </a:rPr>
              <a:t>   toiling for food to eat—</a:t>
            </a:r>
            <a:br>
              <a:rPr lang="en" sz="1000">
                <a:latin typeface="Old Standard TT"/>
                <a:ea typeface="Old Standard TT"/>
                <a:cs typeface="Old Standard TT"/>
                <a:sym typeface="Old Standard TT"/>
              </a:rPr>
            </a:br>
            <a:r>
              <a:rPr lang="en" sz="1000">
                <a:latin typeface="Old Standard TT"/>
                <a:ea typeface="Old Standard TT"/>
                <a:cs typeface="Old Standard TT"/>
                <a:sym typeface="Old Standard TT"/>
              </a:rPr>
              <a:t>   for he grants sleep to[d] those he loves.</a:t>
            </a:r>
            <a:endParaRPr sz="1000">
              <a:latin typeface="Old Standard TT"/>
              <a:ea typeface="Old Standard TT"/>
              <a:cs typeface="Old Standard TT"/>
              <a:sym typeface="Old Standard TT"/>
            </a:endParaRPr>
          </a:p>
          <a:p>
            <a:pPr marL="0" lvl="0" indent="0" algn="l" rtl="0">
              <a:lnSpc>
                <a:spcPct val="115000"/>
              </a:lnSpc>
              <a:spcBef>
                <a:spcPts val="0"/>
              </a:spcBef>
              <a:spcAft>
                <a:spcPts val="0"/>
              </a:spcAft>
              <a:buNone/>
            </a:pPr>
            <a:r>
              <a:rPr lang="en" sz="1000">
                <a:latin typeface="Old Standard TT"/>
                <a:ea typeface="Old Standard TT"/>
                <a:cs typeface="Old Standard TT"/>
                <a:sym typeface="Old Standard TT"/>
              </a:rPr>
              <a:t>3 Children are a heritage from the Lord,</a:t>
            </a:r>
            <a:br>
              <a:rPr lang="en" sz="1000">
                <a:latin typeface="Old Standard TT"/>
                <a:ea typeface="Old Standard TT"/>
                <a:cs typeface="Old Standard TT"/>
                <a:sym typeface="Old Standard TT"/>
              </a:rPr>
            </a:br>
            <a:r>
              <a:rPr lang="en" sz="1000">
                <a:latin typeface="Old Standard TT"/>
                <a:ea typeface="Old Standard TT"/>
                <a:cs typeface="Old Standard TT"/>
                <a:sym typeface="Old Standard TT"/>
              </a:rPr>
              <a:t>    offspring a reward from him.</a:t>
            </a:r>
            <a:br>
              <a:rPr lang="en" sz="1000">
                <a:latin typeface="Old Standard TT"/>
                <a:ea typeface="Old Standard TT"/>
                <a:cs typeface="Old Standard TT"/>
                <a:sym typeface="Old Standard TT"/>
              </a:rPr>
            </a:br>
            <a:r>
              <a:rPr lang="en" sz="1000">
                <a:latin typeface="Old Standard TT"/>
                <a:ea typeface="Old Standard TT"/>
                <a:cs typeface="Old Standard TT"/>
                <a:sym typeface="Old Standard TT"/>
              </a:rPr>
              <a:t>4 Like arrows in the hands of a warrior</a:t>
            </a:r>
            <a:br>
              <a:rPr lang="en" sz="1000">
                <a:latin typeface="Old Standard TT"/>
                <a:ea typeface="Old Standard TT"/>
                <a:cs typeface="Old Standard TT"/>
                <a:sym typeface="Old Standard TT"/>
              </a:rPr>
            </a:br>
            <a:r>
              <a:rPr lang="en" sz="1000">
                <a:latin typeface="Old Standard TT"/>
                <a:ea typeface="Old Standard TT"/>
                <a:cs typeface="Old Standard TT"/>
                <a:sym typeface="Old Standard TT"/>
              </a:rPr>
              <a:t>    are children born in one’s youth.</a:t>
            </a:r>
            <a:br>
              <a:rPr lang="en" sz="1000">
                <a:latin typeface="Old Standard TT"/>
                <a:ea typeface="Old Standard TT"/>
                <a:cs typeface="Old Standard TT"/>
                <a:sym typeface="Old Standard TT"/>
              </a:rPr>
            </a:br>
            <a:r>
              <a:rPr lang="en" sz="1000">
                <a:latin typeface="Old Standard TT"/>
                <a:ea typeface="Old Standard TT"/>
                <a:cs typeface="Old Standard TT"/>
                <a:sym typeface="Old Standard TT"/>
              </a:rPr>
              <a:t>5 Blessed is the man</a:t>
            </a:r>
            <a:br>
              <a:rPr lang="en" sz="1000">
                <a:latin typeface="Old Standard TT"/>
                <a:ea typeface="Old Standard TT"/>
                <a:cs typeface="Old Standard TT"/>
                <a:sym typeface="Old Standard TT"/>
              </a:rPr>
            </a:br>
            <a:r>
              <a:rPr lang="en" sz="1000">
                <a:latin typeface="Old Standard TT"/>
                <a:ea typeface="Old Standard TT"/>
                <a:cs typeface="Old Standard TT"/>
                <a:sym typeface="Old Standard TT"/>
              </a:rPr>
              <a:t>   whose quiver is full of them.</a:t>
            </a:r>
            <a:br>
              <a:rPr lang="en" sz="1000">
                <a:latin typeface="Old Standard TT"/>
                <a:ea typeface="Old Standard TT"/>
                <a:cs typeface="Old Standard TT"/>
                <a:sym typeface="Old Standard TT"/>
              </a:rPr>
            </a:br>
            <a:r>
              <a:rPr lang="en" sz="1000">
                <a:latin typeface="Old Standard TT"/>
                <a:ea typeface="Old Standard TT"/>
                <a:cs typeface="Old Standard TT"/>
                <a:sym typeface="Old Standard TT"/>
              </a:rPr>
              <a:t>   They will not be put to shame</a:t>
            </a:r>
            <a:br>
              <a:rPr lang="en" sz="1000">
                <a:latin typeface="Old Standard TT"/>
                <a:ea typeface="Old Standard TT"/>
                <a:cs typeface="Old Standard TT"/>
                <a:sym typeface="Old Standard TT"/>
              </a:rPr>
            </a:br>
            <a:r>
              <a:rPr lang="en" sz="1000">
                <a:latin typeface="Old Standard TT"/>
                <a:ea typeface="Old Standard TT"/>
                <a:cs typeface="Old Standard TT"/>
                <a:sym typeface="Old Standard TT"/>
              </a:rPr>
              <a:t>   when they contend with their opponents in court.</a:t>
            </a:r>
            <a:br>
              <a:rPr lang="en" sz="1000">
                <a:latin typeface="Old Standard TT"/>
                <a:ea typeface="Old Standard TT"/>
                <a:cs typeface="Old Standard TT"/>
                <a:sym typeface="Old Standard TT"/>
              </a:rPr>
            </a:br>
            <a:br>
              <a:rPr lang="en" sz="1000" b="1">
                <a:latin typeface="Old Standard TT"/>
                <a:ea typeface="Old Standard TT"/>
                <a:cs typeface="Old Standard TT"/>
                <a:sym typeface="Old Standard TT"/>
              </a:rPr>
            </a:br>
            <a:r>
              <a:rPr lang="en" sz="1000" b="1">
                <a:latin typeface="Old Standard TT"/>
                <a:ea typeface="Old Standard TT"/>
                <a:cs typeface="Old Standard TT"/>
                <a:sym typeface="Old Standard TT"/>
              </a:rPr>
              <a:t>Psalm 128</a:t>
            </a:r>
            <a:br>
              <a:rPr lang="en" sz="1000" b="1">
                <a:latin typeface="Old Standard TT"/>
                <a:ea typeface="Old Standard TT"/>
                <a:cs typeface="Old Standard TT"/>
                <a:sym typeface="Old Standard TT"/>
              </a:rPr>
            </a:br>
            <a:r>
              <a:rPr lang="en" sz="1000" b="1">
                <a:latin typeface="Old Standard TT"/>
                <a:ea typeface="Old Standard TT"/>
                <a:cs typeface="Old Standard TT"/>
                <a:sym typeface="Old Standard TT"/>
              </a:rPr>
              <a:t>A song of ascents.</a:t>
            </a:r>
            <a:endParaRPr sz="1000" b="1">
              <a:latin typeface="Old Standard TT"/>
              <a:ea typeface="Old Standard TT"/>
              <a:cs typeface="Old Standard TT"/>
              <a:sym typeface="Old Standard TT"/>
            </a:endParaRPr>
          </a:p>
          <a:p>
            <a:pPr marL="0" lvl="0" indent="0" algn="l" rtl="0">
              <a:lnSpc>
                <a:spcPct val="115000"/>
              </a:lnSpc>
              <a:spcBef>
                <a:spcPts val="0"/>
              </a:spcBef>
              <a:spcAft>
                <a:spcPts val="0"/>
              </a:spcAft>
              <a:buNone/>
            </a:pPr>
            <a:br>
              <a:rPr lang="en" sz="600">
                <a:latin typeface="Old Standard TT"/>
                <a:ea typeface="Old Standard TT"/>
                <a:cs typeface="Old Standard TT"/>
                <a:sym typeface="Old Standard TT"/>
              </a:rPr>
            </a:br>
            <a:r>
              <a:rPr lang="en" sz="1000">
                <a:latin typeface="Old Standard TT"/>
                <a:ea typeface="Old Standard TT"/>
                <a:cs typeface="Old Standard TT"/>
                <a:sym typeface="Old Standard TT"/>
              </a:rPr>
              <a:t>1 Blessed are all who fear the Lord,</a:t>
            </a:r>
            <a:br>
              <a:rPr lang="en" sz="1000">
                <a:latin typeface="Old Standard TT"/>
                <a:ea typeface="Old Standard TT"/>
                <a:cs typeface="Old Standard TT"/>
                <a:sym typeface="Old Standard TT"/>
              </a:rPr>
            </a:br>
            <a:r>
              <a:rPr lang="en" sz="1000">
                <a:latin typeface="Old Standard TT"/>
                <a:ea typeface="Old Standard TT"/>
                <a:cs typeface="Old Standard TT"/>
                <a:sym typeface="Old Standard TT"/>
              </a:rPr>
              <a:t>    who walk in obedience to him.</a:t>
            </a:r>
            <a:br>
              <a:rPr lang="en" sz="1000">
                <a:latin typeface="Old Standard TT"/>
                <a:ea typeface="Old Standard TT"/>
                <a:cs typeface="Old Standard TT"/>
                <a:sym typeface="Old Standard TT"/>
              </a:rPr>
            </a:br>
            <a:r>
              <a:rPr lang="en" sz="1000">
                <a:latin typeface="Old Standard TT"/>
                <a:ea typeface="Old Standard TT"/>
                <a:cs typeface="Old Standard TT"/>
                <a:sym typeface="Old Standard TT"/>
              </a:rPr>
              <a:t>2 You will eat the fruit of your labor;</a:t>
            </a:r>
            <a:br>
              <a:rPr lang="en" sz="1000">
                <a:latin typeface="Old Standard TT"/>
                <a:ea typeface="Old Standard TT"/>
                <a:cs typeface="Old Standard TT"/>
                <a:sym typeface="Old Standard TT"/>
              </a:rPr>
            </a:br>
            <a:r>
              <a:rPr lang="en" sz="1000">
                <a:latin typeface="Old Standard TT"/>
                <a:ea typeface="Old Standard TT"/>
                <a:cs typeface="Old Standard TT"/>
                <a:sym typeface="Old Standard TT"/>
              </a:rPr>
              <a:t>    blessings and prosperity will be yours.</a:t>
            </a:r>
            <a:br>
              <a:rPr lang="en" sz="1000">
                <a:latin typeface="Old Standard TT"/>
                <a:ea typeface="Old Standard TT"/>
                <a:cs typeface="Old Standard TT"/>
                <a:sym typeface="Old Standard TT"/>
              </a:rPr>
            </a:br>
            <a:r>
              <a:rPr lang="en" sz="1000">
                <a:latin typeface="Old Standard TT"/>
                <a:ea typeface="Old Standard TT"/>
                <a:cs typeface="Old Standard TT"/>
                <a:sym typeface="Old Standard TT"/>
              </a:rPr>
              <a:t>3 Your wife will be like a fruitful vine</a:t>
            </a:r>
            <a:br>
              <a:rPr lang="en" sz="1000">
                <a:latin typeface="Old Standard TT"/>
                <a:ea typeface="Old Standard TT"/>
                <a:cs typeface="Old Standard TT"/>
                <a:sym typeface="Old Standard TT"/>
              </a:rPr>
            </a:br>
            <a:r>
              <a:rPr lang="en" sz="1000">
                <a:latin typeface="Old Standard TT"/>
                <a:ea typeface="Old Standard TT"/>
                <a:cs typeface="Old Standard TT"/>
                <a:sym typeface="Old Standard TT"/>
              </a:rPr>
              <a:t>    within your house;</a:t>
            </a:r>
            <a:br>
              <a:rPr lang="en" sz="1000">
                <a:latin typeface="Old Standard TT"/>
                <a:ea typeface="Old Standard TT"/>
                <a:cs typeface="Old Standard TT"/>
                <a:sym typeface="Old Standard TT"/>
              </a:rPr>
            </a:br>
            <a:r>
              <a:rPr lang="en" sz="1000">
                <a:latin typeface="Old Standard TT"/>
                <a:ea typeface="Old Standard TT"/>
                <a:cs typeface="Old Standard TT"/>
                <a:sym typeface="Old Standard TT"/>
              </a:rPr>
              <a:t>    your children will be </a:t>
            </a:r>
            <a:endParaRPr sz="1000">
              <a:latin typeface="Old Standard TT"/>
              <a:ea typeface="Old Standard TT"/>
              <a:cs typeface="Old Standard TT"/>
              <a:sym typeface="Old Standard TT"/>
            </a:endParaRPr>
          </a:p>
          <a:p>
            <a:pPr marL="0" lvl="0" indent="0" algn="l" rtl="0">
              <a:lnSpc>
                <a:spcPct val="115000"/>
              </a:lnSpc>
              <a:spcBef>
                <a:spcPts val="0"/>
              </a:spcBef>
              <a:spcAft>
                <a:spcPts val="0"/>
              </a:spcAft>
              <a:buNone/>
            </a:pPr>
            <a:r>
              <a:rPr lang="en" sz="1000">
                <a:latin typeface="Old Standard TT"/>
                <a:ea typeface="Old Standard TT"/>
                <a:cs typeface="Old Standard TT"/>
                <a:sym typeface="Old Standard TT"/>
              </a:rPr>
              <a:t>    like olive shoots</a:t>
            </a:r>
            <a:br>
              <a:rPr lang="en" sz="1000">
                <a:latin typeface="Old Standard TT"/>
                <a:ea typeface="Old Standard TT"/>
                <a:cs typeface="Old Standard TT"/>
                <a:sym typeface="Old Standard TT"/>
              </a:rPr>
            </a:br>
            <a:r>
              <a:rPr lang="en" sz="1000">
                <a:latin typeface="Old Standard TT"/>
                <a:ea typeface="Old Standard TT"/>
                <a:cs typeface="Old Standard TT"/>
                <a:sym typeface="Old Standard TT"/>
              </a:rPr>
              <a:t>    around your table.</a:t>
            </a:r>
            <a:br>
              <a:rPr lang="en" sz="1000">
                <a:latin typeface="Old Standard TT"/>
                <a:ea typeface="Old Standard TT"/>
                <a:cs typeface="Old Standard TT"/>
                <a:sym typeface="Old Standard TT"/>
              </a:rPr>
            </a:br>
            <a:r>
              <a:rPr lang="en" sz="1000">
                <a:latin typeface="Old Standard TT"/>
                <a:ea typeface="Old Standard TT"/>
                <a:cs typeface="Old Standard TT"/>
                <a:sym typeface="Old Standard TT"/>
              </a:rPr>
              <a:t>4 Yes, this will be the </a:t>
            </a:r>
            <a:endParaRPr sz="1000">
              <a:latin typeface="Old Standard TT"/>
              <a:ea typeface="Old Standard TT"/>
              <a:cs typeface="Old Standard TT"/>
              <a:sym typeface="Old Standard TT"/>
            </a:endParaRPr>
          </a:p>
          <a:p>
            <a:pPr marL="0" lvl="0" indent="0" algn="l" rtl="0">
              <a:lnSpc>
                <a:spcPct val="115000"/>
              </a:lnSpc>
              <a:spcBef>
                <a:spcPts val="0"/>
              </a:spcBef>
              <a:spcAft>
                <a:spcPts val="0"/>
              </a:spcAft>
              <a:buNone/>
            </a:pPr>
            <a:r>
              <a:rPr lang="en" sz="1000">
                <a:latin typeface="Old Standard TT"/>
                <a:ea typeface="Old Standard TT"/>
                <a:cs typeface="Old Standard TT"/>
                <a:sym typeface="Old Standard TT"/>
              </a:rPr>
              <a:t>    blessing</a:t>
            </a:r>
            <a:br>
              <a:rPr lang="en" sz="1000">
                <a:latin typeface="Old Standard TT"/>
                <a:ea typeface="Old Standard TT"/>
                <a:cs typeface="Old Standard TT"/>
                <a:sym typeface="Old Standard TT"/>
              </a:rPr>
            </a:br>
            <a:r>
              <a:rPr lang="en" sz="1000">
                <a:latin typeface="Old Standard TT"/>
                <a:ea typeface="Old Standard TT"/>
                <a:cs typeface="Old Standard TT"/>
                <a:sym typeface="Old Standard TT"/>
              </a:rPr>
              <a:t>    for the man who </a:t>
            </a:r>
            <a:endParaRPr sz="1000">
              <a:latin typeface="Old Standard TT"/>
              <a:ea typeface="Old Standard TT"/>
              <a:cs typeface="Old Standard TT"/>
              <a:sym typeface="Old Standard TT"/>
            </a:endParaRPr>
          </a:p>
          <a:p>
            <a:pPr marL="0" lvl="0" indent="0" algn="l" rtl="0">
              <a:lnSpc>
                <a:spcPct val="115000"/>
              </a:lnSpc>
              <a:spcBef>
                <a:spcPts val="0"/>
              </a:spcBef>
              <a:spcAft>
                <a:spcPts val="0"/>
              </a:spcAft>
              <a:buNone/>
            </a:pPr>
            <a:r>
              <a:rPr lang="en" sz="1000">
                <a:latin typeface="Old Standard TT"/>
                <a:ea typeface="Old Standard TT"/>
                <a:cs typeface="Old Standard TT"/>
                <a:sym typeface="Old Standard TT"/>
              </a:rPr>
              <a:t>    fears the Lord.</a:t>
            </a:r>
            <a:br>
              <a:rPr lang="en" sz="1000">
                <a:latin typeface="Old Standard TT"/>
                <a:ea typeface="Old Standard TT"/>
                <a:cs typeface="Old Standard TT"/>
                <a:sym typeface="Old Standard TT"/>
              </a:rPr>
            </a:br>
            <a:br>
              <a:rPr lang="en" sz="1000">
                <a:latin typeface="Old Standard TT"/>
                <a:ea typeface="Old Standard TT"/>
                <a:cs typeface="Old Standard TT"/>
                <a:sym typeface="Old Standard TT"/>
              </a:rPr>
            </a:br>
            <a:r>
              <a:rPr lang="en" sz="1000">
                <a:latin typeface="Old Standard TT"/>
                <a:ea typeface="Old Standard TT"/>
                <a:cs typeface="Old Standard TT"/>
                <a:sym typeface="Old Standard TT"/>
              </a:rPr>
              <a:t>5 May the Lord bless </a:t>
            </a:r>
            <a:endParaRPr sz="1000">
              <a:latin typeface="Old Standard TT"/>
              <a:ea typeface="Old Standard TT"/>
              <a:cs typeface="Old Standard TT"/>
              <a:sym typeface="Old Standard TT"/>
            </a:endParaRPr>
          </a:p>
          <a:p>
            <a:pPr marL="0" lvl="0" indent="0" algn="l" rtl="0">
              <a:lnSpc>
                <a:spcPct val="115000"/>
              </a:lnSpc>
              <a:spcBef>
                <a:spcPts val="0"/>
              </a:spcBef>
              <a:spcAft>
                <a:spcPts val="0"/>
              </a:spcAft>
              <a:buNone/>
            </a:pPr>
            <a:r>
              <a:rPr lang="en" sz="1000">
                <a:latin typeface="Old Standard TT"/>
                <a:ea typeface="Old Standard TT"/>
                <a:cs typeface="Old Standard TT"/>
                <a:sym typeface="Old Standard TT"/>
              </a:rPr>
              <a:t>   you from Zion;</a:t>
            </a:r>
            <a:br>
              <a:rPr lang="en" sz="1000">
                <a:latin typeface="Old Standard TT"/>
                <a:ea typeface="Old Standard TT"/>
                <a:cs typeface="Old Standard TT"/>
                <a:sym typeface="Old Standard TT"/>
              </a:rPr>
            </a:br>
            <a:r>
              <a:rPr lang="en" sz="1000">
                <a:latin typeface="Old Standard TT"/>
                <a:ea typeface="Old Standard TT"/>
                <a:cs typeface="Old Standard TT"/>
                <a:sym typeface="Old Standard TT"/>
              </a:rPr>
              <a:t>   may you see the </a:t>
            </a:r>
            <a:endParaRPr sz="1000">
              <a:latin typeface="Old Standard TT"/>
              <a:ea typeface="Old Standard TT"/>
              <a:cs typeface="Old Standard TT"/>
              <a:sym typeface="Old Standard TT"/>
            </a:endParaRPr>
          </a:p>
          <a:p>
            <a:pPr marL="0" lvl="0" indent="0" algn="l" rtl="0">
              <a:lnSpc>
                <a:spcPct val="115000"/>
              </a:lnSpc>
              <a:spcBef>
                <a:spcPts val="0"/>
              </a:spcBef>
              <a:spcAft>
                <a:spcPts val="0"/>
              </a:spcAft>
              <a:buNone/>
            </a:pPr>
            <a:r>
              <a:rPr lang="en" sz="1000">
                <a:latin typeface="Old Standard TT"/>
                <a:ea typeface="Old Standard TT"/>
                <a:cs typeface="Old Standard TT"/>
                <a:sym typeface="Old Standard TT"/>
              </a:rPr>
              <a:t>   prosperity of </a:t>
            </a:r>
            <a:endParaRPr sz="1000">
              <a:latin typeface="Old Standard TT"/>
              <a:ea typeface="Old Standard TT"/>
              <a:cs typeface="Old Standard TT"/>
              <a:sym typeface="Old Standard TT"/>
            </a:endParaRPr>
          </a:p>
          <a:p>
            <a:pPr marL="0" lvl="0" indent="0" algn="l" rtl="0">
              <a:lnSpc>
                <a:spcPct val="115000"/>
              </a:lnSpc>
              <a:spcBef>
                <a:spcPts val="0"/>
              </a:spcBef>
              <a:spcAft>
                <a:spcPts val="0"/>
              </a:spcAft>
              <a:buNone/>
            </a:pPr>
            <a:r>
              <a:rPr lang="en" sz="1000">
                <a:latin typeface="Old Standard TT"/>
                <a:ea typeface="Old Standard TT"/>
                <a:cs typeface="Old Standard TT"/>
                <a:sym typeface="Old Standard TT"/>
              </a:rPr>
              <a:t>   Jerusalem</a:t>
            </a:r>
            <a:endParaRPr sz="1000">
              <a:latin typeface="Old Standard TT"/>
              <a:ea typeface="Old Standard TT"/>
              <a:cs typeface="Old Standard TT"/>
              <a:sym typeface="Old Standard TT"/>
            </a:endParaRPr>
          </a:p>
          <a:p>
            <a:pPr marL="0" lvl="0" indent="0" algn="l" rtl="0">
              <a:lnSpc>
                <a:spcPct val="115000"/>
              </a:lnSpc>
              <a:spcBef>
                <a:spcPts val="0"/>
              </a:spcBef>
              <a:spcAft>
                <a:spcPts val="0"/>
              </a:spcAft>
              <a:buNone/>
            </a:pPr>
            <a:r>
              <a:rPr lang="en" sz="1000">
                <a:latin typeface="Old Standard TT"/>
                <a:ea typeface="Old Standard TT"/>
                <a:cs typeface="Old Standard TT"/>
                <a:sym typeface="Old Standard TT"/>
              </a:rPr>
              <a:t>   all the days of </a:t>
            </a:r>
            <a:endParaRPr sz="1000">
              <a:latin typeface="Old Standard TT"/>
              <a:ea typeface="Old Standard TT"/>
              <a:cs typeface="Old Standard TT"/>
              <a:sym typeface="Old Standard TT"/>
            </a:endParaRPr>
          </a:p>
          <a:p>
            <a:pPr marL="0" lvl="0" indent="0" algn="l" rtl="0">
              <a:lnSpc>
                <a:spcPct val="115000"/>
              </a:lnSpc>
              <a:spcBef>
                <a:spcPts val="0"/>
              </a:spcBef>
              <a:spcAft>
                <a:spcPts val="0"/>
              </a:spcAft>
              <a:buNone/>
            </a:pPr>
            <a:r>
              <a:rPr lang="en" sz="1000">
                <a:latin typeface="Old Standard TT"/>
                <a:ea typeface="Old Standard TT"/>
                <a:cs typeface="Old Standard TT"/>
                <a:sym typeface="Old Standard TT"/>
              </a:rPr>
              <a:t>   your life.</a:t>
            </a:r>
            <a:br>
              <a:rPr lang="en" sz="1000">
                <a:latin typeface="Old Standard TT"/>
                <a:ea typeface="Old Standard TT"/>
                <a:cs typeface="Old Standard TT"/>
                <a:sym typeface="Old Standard TT"/>
              </a:rPr>
            </a:br>
            <a:r>
              <a:rPr lang="en" sz="1000">
                <a:latin typeface="Old Standard TT"/>
                <a:ea typeface="Old Standard TT"/>
                <a:cs typeface="Old Standard TT"/>
                <a:sym typeface="Old Standard TT"/>
              </a:rPr>
              <a:t>6 May you live to </a:t>
            </a:r>
            <a:endParaRPr sz="1000">
              <a:latin typeface="Old Standard TT"/>
              <a:ea typeface="Old Standard TT"/>
              <a:cs typeface="Old Standard TT"/>
              <a:sym typeface="Old Standard TT"/>
            </a:endParaRPr>
          </a:p>
          <a:p>
            <a:pPr marL="0" lvl="0" indent="0" algn="l" rtl="0">
              <a:lnSpc>
                <a:spcPct val="115000"/>
              </a:lnSpc>
              <a:spcBef>
                <a:spcPts val="0"/>
              </a:spcBef>
              <a:spcAft>
                <a:spcPts val="0"/>
              </a:spcAft>
              <a:buNone/>
            </a:pPr>
            <a:r>
              <a:rPr lang="en" sz="1000">
                <a:latin typeface="Old Standard TT"/>
                <a:ea typeface="Old Standard TT"/>
                <a:cs typeface="Old Standard TT"/>
                <a:sym typeface="Old Standard TT"/>
              </a:rPr>
              <a:t>   see your children’s </a:t>
            </a:r>
            <a:endParaRPr sz="1000">
              <a:latin typeface="Old Standard TT"/>
              <a:ea typeface="Old Standard TT"/>
              <a:cs typeface="Old Standard TT"/>
              <a:sym typeface="Old Standard TT"/>
            </a:endParaRPr>
          </a:p>
          <a:p>
            <a:pPr marL="0" lvl="0" indent="0" algn="l" rtl="0">
              <a:lnSpc>
                <a:spcPct val="115000"/>
              </a:lnSpc>
              <a:spcBef>
                <a:spcPts val="0"/>
              </a:spcBef>
              <a:spcAft>
                <a:spcPts val="0"/>
              </a:spcAft>
              <a:buNone/>
            </a:pPr>
            <a:r>
              <a:rPr lang="en" sz="1000">
                <a:latin typeface="Old Standard TT"/>
                <a:ea typeface="Old Standard TT"/>
                <a:cs typeface="Old Standard TT"/>
                <a:sym typeface="Old Standard TT"/>
              </a:rPr>
              <a:t>   children—</a:t>
            </a:r>
            <a:br>
              <a:rPr lang="en" sz="1000">
                <a:latin typeface="Old Standard TT"/>
                <a:ea typeface="Old Standard TT"/>
                <a:cs typeface="Old Standard TT"/>
                <a:sym typeface="Old Standard TT"/>
              </a:rPr>
            </a:br>
            <a:r>
              <a:rPr lang="en" sz="1000">
                <a:latin typeface="Old Standard TT"/>
                <a:ea typeface="Old Standard TT"/>
                <a:cs typeface="Old Standard TT"/>
                <a:sym typeface="Old Standard TT"/>
              </a:rPr>
              <a:t>   peace be on Israel.</a:t>
            </a:r>
            <a:endParaRPr>
              <a:latin typeface="Old Standard TT"/>
              <a:ea typeface="Old Standard TT"/>
              <a:cs typeface="Old Standard TT"/>
              <a:sym typeface="Old Standard TT"/>
            </a:endParaRPr>
          </a:p>
        </p:txBody>
      </p:sp>
      <p:pic>
        <p:nvPicPr>
          <p:cNvPr id="411" name="Google Shape;411;p50"/>
          <p:cNvPicPr preferRelativeResize="0"/>
          <p:nvPr/>
        </p:nvPicPr>
        <p:blipFill>
          <a:blip r:embed="rId3">
            <a:alphaModFix amt="80000"/>
          </a:blip>
          <a:stretch>
            <a:fillRect/>
          </a:stretch>
        </p:blipFill>
        <p:spPr>
          <a:xfrm>
            <a:off x="4886676" y="5934575"/>
            <a:ext cx="2492150" cy="36641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38"/>
        <p:cNvGrpSpPr/>
        <p:nvPr/>
      </p:nvGrpSpPr>
      <p:grpSpPr>
        <a:xfrm>
          <a:off x="0" y="0"/>
          <a:ext cx="0" cy="0"/>
          <a:chOff x="0" y="0"/>
          <a:chExt cx="0" cy="0"/>
        </a:xfrm>
      </p:grpSpPr>
      <p:pic>
        <p:nvPicPr>
          <p:cNvPr id="439" name="Google Shape;439;p54">
            <a:hlinkClick r:id="rId3"/>
          </p:cNvPr>
          <p:cNvPicPr preferRelativeResize="0"/>
          <p:nvPr/>
        </p:nvPicPr>
        <p:blipFill>
          <a:blip r:embed="rId4">
            <a:alphaModFix/>
          </a:blip>
          <a:stretch>
            <a:fillRect/>
          </a:stretch>
        </p:blipFill>
        <p:spPr>
          <a:xfrm>
            <a:off x="0" y="-5"/>
            <a:ext cx="7772400" cy="9787455"/>
          </a:xfrm>
          <a:prstGeom prst="rect">
            <a:avLst/>
          </a:prstGeom>
          <a:noFill/>
          <a:ln>
            <a:noFill/>
          </a:ln>
        </p:spPr>
      </p:pic>
      <p:sp>
        <p:nvSpPr>
          <p:cNvPr id="440" name="Google Shape;440;p54"/>
          <p:cNvSpPr txBox="1">
            <a:spLocks noGrp="1"/>
          </p:cNvSpPr>
          <p:nvPr>
            <p:ph type="title"/>
          </p:nvPr>
        </p:nvSpPr>
        <p:spPr>
          <a:xfrm>
            <a:off x="724370" y="295971"/>
            <a:ext cx="7242600" cy="1199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Reflection</a:t>
            </a:r>
            <a:endParaRPr/>
          </a:p>
          <a:p>
            <a:pPr marL="0" lvl="0" indent="0" algn="l" rtl="0">
              <a:spcBef>
                <a:spcPts val="0"/>
              </a:spcBef>
              <a:spcAft>
                <a:spcPts val="0"/>
              </a:spcAft>
              <a:buNone/>
            </a:pPr>
            <a:endParaRPr/>
          </a:p>
        </p:txBody>
      </p:sp>
      <p:sp>
        <p:nvSpPr>
          <p:cNvPr id="441" name="Google Shape;441;p54"/>
          <p:cNvSpPr txBox="1">
            <a:spLocks noGrp="1"/>
          </p:cNvSpPr>
          <p:nvPr>
            <p:ph type="body" idx="1"/>
          </p:nvPr>
        </p:nvSpPr>
        <p:spPr>
          <a:xfrm>
            <a:off x="264945" y="2291129"/>
            <a:ext cx="7242600" cy="6643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sp>
        <p:nvSpPr>
          <p:cNvPr id="442" name="Google Shape;442;p54"/>
          <p:cNvSpPr txBox="1">
            <a:spLocks noGrp="1"/>
          </p:cNvSpPr>
          <p:nvPr>
            <p:ph type="sldNum" idx="12"/>
          </p:nvPr>
        </p:nvSpPr>
        <p:spPr>
          <a:xfrm>
            <a:off x="7201589" y="9119180"/>
            <a:ext cx="466500" cy="769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solidFill>
                  <a:schemeClr val="dk1"/>
                </a:solidFill>
                <a:latin typeface="Old Standard TT"/>
                <a:ea typeface="Old Standard TT"/>
                <a:cs typeface="Old Standard TT"/>
                <a:sym typeface="Old Standard TT"/>
              </a:rPr>
              <a:t>24</a:t>
            </a:fld>
            <a:endParaRPr>
              <a:solidFill>
                <a:schemeClr val="dk1"/>
              </a:solidFill>
              <a:latin typeface="Old Standard TT"/>
              <a:ea typeface="Old Standard TT"/>
              <a:cs typeface="Old Standard TT"/>
              <a:sym typeface="Old Standard TT"/>
            </a:endParaRPr>
          </a:p>
        </p:txBody>
      </p:sp>
    </p:spTree>
    <p:extLst>
      <p:ext uri="{BB962C8B-B14F-4D97-AF65-F5344CB8AC3E}">
        <p14:creationId xmlns:p14="http://schemas.microsoft.com/office/powerpoint/2010/main" val="35942527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8" name="TextBox 7">
            <a:extLst>
              <a:ext uri="{FF2B5EF4-FFF2-40B4-BE49-F238E27FC236}">
                <a16:creationId xmlns:a16="http://schemas.microsoft.com/office/drawing/2014/main" id="{BBBC996F-14D1-A641-9D60-60A4C0E06BBF}"/>
              </a:ext>
            </a:extLst>
          </p:cNvPr>
          <p:cNvSpPr txBox="1"/>
          <p:nvPr/>
        </p:nvSpPr>
        <p:spPr>
          <a:xfrm>
            <a:off x="248592" y="1357028"/>
            <a:ext cx="7162382" cy="1600438"/>
          </a:xfrm>
          <a:prstGeom prst="rect">
            <a:avLst/>
          </a:prstGeom>
        </p:spPr>
        <p:style>
          <a:lnRef idx="2">
            <a:schemeClr val="accent4"/>
          </a:lnRef>
          <a:fillRef idx="1">
            <a:schemeClr val="lt1"/>
          </a:fillRef>
          <a:effectRef idx="0">
            <a:schemeClr val="accent4"/>
          </a:effectRef>
          <a:fontRef idx="minor">
            <a:schemeClr val="dk1"/>
          </a:fontRef>
        </p:style>
        <p:txBody>
          <a:bodyPr wrap="square" rtlCol="0">
            <a:spAutoFit/>
          </a:bodyPr>
          <a:lstStyle/>
          <a:p>
            <a:pPr>
              <a:buClr>
                <a:schemeClr val="dk1"/>
              </a:buClr>
              <a:buSzPts val="3000"/>
            </a:pPr>
            <a:r>
              <a:rPr lang="en-US">
                <a:solidFill>
                  <a:schemeClr val="dk1"/>
                </a:solidFill>
                <a:latin typeface="Old Standard TT"/>
                <a:sym typeface="Old Standard TT"/>
              </a:rPr>
              <a:t>EQ:</a:t>
            </a:r>
            <a:r>
              <a:rPr lang="zh-CN" altLang="en-US">
                <a:solidFill>
                  <a:schemeClr val="dk1"/>
                </a:solidFill>
                <a:latin typeface="Old Standard TT"/>
                <a:sym typeface="Old Standard TT"/>
              </a:rPr>
              <a:t> </a:t>
            </a:r>
            <a:r>
              <a:rPr lang="en-US">
                <a:latin typeface="Century"/>
              </a:rPr>
              <a:t>What makes up the universe?</a:t>
            </a:r>
          </a:p>
          <a:p>
            <a:pPr>
              <a:buClr>
                <a:schemeClr val="dk1"/>
              </a:buClr>
              <a:buSzPts val="3000"/>
            </a:pPr>
            <a:endParaRPr lang="en-US" b="1">
              <a:solidFill>
                <a:schemeClr val="dk1"/>
              </a:solidFill>
              <a:latin typeface="Old Standard TT"/>
              <a:sym typeface="Old Standard TT"/>
            </a:endParaRPr>
          </a:p>
          <a:p>
            <a:pPr>
              <a:buClr>
                <a:schemeClr val="dk1"/>
              </a:buClr>
              <a:buSzPts val="3000"/>
            </a:pPr>
            <a:r>
              <a:rPr lang="en-US">
                <a:solidFill>
                  <a:schemeClr val="dk1"/>
                </a:solidFill>
                <a:latin typeface="Old Standard TT"/>
                <a:sym typeface="Old Standard TT"/>
              </a:rPr>
              <a:t>Answer: </a:t>
            </a:r>
          </a:p>
          <a:p>
            <a:pPr>
              <a:buClr>
                <a:schemeClr val="dk1"/>
              </a:buClr>
              <a:buSzPts val="3000"/>
            </a:pPr>
            <a:endParaRPr lang="en-US">
              <a:solidFill>
                <a:schemeClr val="dk1"/>
              </a:solidFill>
              <a:latin typeface="Old Standard TT"/>
              <a:sym typeface="Old Standard TT"/>
            </a:endParaRPr>
          </a:p>
          <a:p>
            <a:pPr>
              <a:buClr>
                <a:schemeClr val="dk1"/>
              </a:buClr>
              <a:buSzPts val="3000"/>
            </a:pPr>
            <a:endParaRPr lang="en-US">
              <a:solidFill>
                <a:schemeClr val="dk1"/>
              </a:solidFill>
              <a:latin typeface="Old Standard TT"/>
              <a:sym typeface="Old Standard TT"/>
            </a:endParaRPr>
          </a:p>
          <a:p>
            <a:pPr>
              <a:buClr>
                <a:schemeClr val="dk1"/>
              </a:buClr>
              <a:buSzPts val="3000"/>
            </a:pPr>
            <a:endParaRPr lang="en-US">
              <a:solidFill>
                <a:schemeClr val="dk1"/>
              </a:solidFill>
              <a:latin typeface="Old Standard TT"/>
              <a:sym typeface="Old Standard TT"/>
            </a:endParaRPr>
          </a:p>
          <a:p>
            <a:pPr>
              <a:buClr>
                <a:schemeClr val="dk1"/>
              </a:buClr>
              <a:buSzPts val="3000"/>
            </a:pPr>
            <a:r>
              <a:rPr lang="en-US">
                <a:solidFill>
                  <a:schemeClr val="dk1"/>
                </a:solidFill>
                <a:latin typeface="Old Standard TT"/>
                <a:sym typeface="Old Standard TT"/>
              </a:rPr>
              <a:t> </a:t>
            </a:r>
          </a:p>
        </p:txBody>
      </p:sp>
      <p:sp>
        <p:nvSpPr>
          <p:cNvPr id="291" name="Google Shape;291;p36"/>
          <p:cNvSpPr txBox="1">
            <a:spLocks noGrp="1"/>
          </p:cNvSpPr>
          <p:nvPr>
            <p:ph type="title"/>
          </p:nvPr>
        </p:nvSpPr>
        <p:spPr>
          <a:xfrm>
            <a:off x="264895" y="438720"/>
            <a:ext cx="7242600" cy="80675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Zion Ponderosa Ranch </a:t>
            </a:r>
            <a:endParaRPr/>
          </a:p>
        </p:txBody>
      </p:sp>
      <p:sp>
        <p:nvSpPr>
          <p:cNvPr id="293" name="Google Shape;293;p36"/>
          <p:cNvSpPr txBox="1">
            <a:spLocks noGrp="1"/>
          </p:cNvSpPr>
          <p:nvPr>
            <p:ph type="sldNum" idx="12"/>
          </p:nvPr>
        </p:nvSpPr>
        <p:spPr>
          <a:xfrm>
            <a:off x="7201589" y="9119180"/>
            <a:ext cx="466500" cy="769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solidFill>
                  <a:schemeClr val="dk1"/>
                </a:solidFill>
                <a:latin typeface="Old Standard TT"/>
                <a:ea typeface="Old Standard TT"/>
                <a:cs typeface="Old Standard TT"/>
                <a:sym typeface="Old Standard TT"/>
              </a:rPr>
              <a:t>25</a:t>
            </a:fld>
            <a:endParaRPr>
              <a:solidFill>
                <a:schemeClr val="dk1"/>
              </a:solidFill>
              <a:latin typeface="Old Standard TT"/>
              <a:ea typeface="Old Standard TT"/>
              <a:cs typeface="Old Standard TT"/>
              <a:sym typeface="Old Standard TT"/>
            </a:endParaRPr>
          </a:p>
        </p:txBody>
      </p:sp>
      <p:pic>
        <p:nvPicPr>
          <p:cNvPr id="295" name="Google Shape;295;p36"/>
          <p:cNvPicPr preferRelativeResize="0"/>
          <p:nvPr/>
        </p:nvPicPr>
        <p:blipFill>
          <a:blip r:embed="rId3">
            <a:alphaModFix/>
          </a:blip>
          <a:stretch>
            <a:fillRect/>
          </a:stretch>
        </p:blipFill>
        <p:spPr>
          <a:xfrm>
            <a:off x="4374744" y="3252077"/>
            <a:ext cx="3004200" cy="2155032"/>
          </a:xfrm>
          <a:prstGeom prst="rect">
            <a:avLst/>
          </a:prstGeom>
          <a:noFill/>
          <a:ln>
            <a:noFill/>
          </a:ln>
        </p:spPr>
      </p:pic>
      <p:sp>
        <p:nvSpPr>
          <p:cNvPr id="296" name="Google Shape;296;p36"/>
          <p:cNvSpPr txBox="1"/>
          <p:nvPr/>
        </p:nvSpPr>
        <p:spPr>
          <a:xfrm>
            <a:off x="248592" y="3884088"/>
            <a:ext cx="4013904" cy="2101500"/>
          </a:xfrm>
          <a:prstGeom prst="rect">
            <a:avLst/>
          </a:prstGeom>
          <a:noFill/>
          <a:ln>
            <a:noFill/>
          </a:ln>
        </p:spPr>
        <p:txBody>
          <a:bodyPr spcFirstLastPara="1" wrap="square" lIns="91425" tIns="91425" rIns="91425" bIns="91425" anchor="t" anchorCtr="0">
            <a:noAutofit/>
          </a:bodyPr>
          <a:lstStyle/>
          <a:p>
            <a:pPr>
              <a:buClr>
                <a:schemeClr val="dk1"/>
              </a:buClr>
              <a:buSzPts val="3000"/>
            </a:pPr>
            <a:r>
              <a:rPr lang="en">
                <a:latin typeface="Old Standard TT"/>
                <a:sym typeface="Old Standard TT"/>
              </a:rPr>
              <a:t>You can use the Big Dipper to find Polaris, which is also known as the North Star. Notice that a line from the two outermost stars in the bowl of the Big Dipper points to Polaris</a:t>
            </a:r>
            <a:endParaRPr lang="en-US">
              <a:latin typeface="Old Standard TT"/>
              <a:sym typeface="Old Standard TT"/>
            </a:endParaRPr>
          </a:p>
          <a:p>
            <a:pPr>
              <a:buClr>
                <a:schemeClr val="dk1"/>
              </a:buClr>
              <a:buSzPts val="3000"/>
            </a:pPr>
            <a:endParaRPr lang="en-US" sz="1200">
              <a:latin typeface="Old Standard TT"/>
              <a:sym typeface="Old Standard TT"/>
            </a:endParaRPr>
          </a:p>
        </p:txBody>
      </p:sp>
      <p:sp>
        <p:nvSpPr>
          <p:cNvPr id="9" name="Google Shape;158;p23">
            <a:extLst>
              <a:ext uri="{FF2B5EF4-FFF2-40B4-BE49-F238E27FC236}">
                <a16:creationId xmlns:a16="http://schemas.microsoft.com/office/drawing/2014/main" id="{1685E407-002A-7040-946A-19341B54EB57}"/>
              </a:ext>
            </a:extLst>
          </p:cNvPr>
          <p:cNvSpPr txBox="1">
            <a:spLocks/>
          </p:cNvSpPr>
          <p:nvPr/>
        </p:nvSpPr>
        <p:spPr>
          <a:xfrm>
            <a:off x="248592" y="3475068"/>
            <a:ext cx="7242600" cy="60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Old Standard TT"/>
              <a:buNone/>
              <a:defRPr sz="3000" b="0" i="0" u="none" strike="noStrike" cap="none">
                <a:solidFill>
                  <a:schemeClr val="dk1"/>
                </a:solidFill>
                <a:latin typeface="Old Standard TT"/>
                <a:ea typeface="Old Standard TT"/>
                <a:cs typeface="Old Standard TT"/>
                <a:sym typeface="Old Standard TT"/>
              </a:defRPr>
            </a:lvl1pPr>
            <a:lvl2pPr marR="0" lvl="1" algn="l" rtl="0">
              <a:lnSpc>
                <a:spcPct val="100000"/>
              </a:lnSpc>
              <a:spcBef>
                <a:spcPts val="0"/>
              </a:spcBef>
              <a:spcAft>
                <a:spcPts val="0"/>
              </a:spcAft>
              <a:buClr>
                <a:schemeClr val="dk1"/>
              </a:buClr>
              <a:buSzPts val="3000"/>
              <a:buFont typeface="Old Standard TT"/>
              <a:buNone/>
              <a:defRPr sz="3000" b="0" i="0" u="none" strike="noStrike" cap="none">
                <a:solidFill>
                  <a:schemeClr val="dk1"/>
                </a:solidFill>
                <a:latin typeface="Old Standard TT"/>
                <a:ea typeface="Old Standard TT"/>
                <a:cs typeface="Old Standard TT"/>
                <a:sym typeface="Old Standard TT"/>
              </a:defRPr>
            </a:lvl2pPr>
            <a:lvl3pPr marR="0" lvl="2" algn="l" rtl="0">
              <a:lnSpc>
                <a:spcPct val="100000"/>
              </a:lnSpc>
              <a:spcBef>
                <a:spcPts val="0"/>
              </a:spcBef>
              <a:spcAft>
                <a:spcPts val="0"/>
              </a:spcAft>
              <a:buClr>
                <a:schemeClr val="dk1"/>
              </a:buClr>
              <a:buSzPts val="3000"/>
              <a:buFont typeface="Old Standard TT"/>
              <a:buNone/>
              <a:defRPr sz="3000" b="0" i="0" u="none" strike="noStrike" cap="none">
                <a:solidFill>
                  <a:schemeClr val="dk1"/>
                </a:solidFill>
                <a:latin typeface="Old Standard TT"/>
                <a:ea typeface="Old Standard TT"/>
                <a:cs typeface="Old Standard TT"/>
                <a:sym typeface="Old Standard TT"/>
              </a:defRPr>
            </a:lvl3pPr>
            <a:lvl4pPr marR="0" lvl="3" algn="l" rtl="0">
              <a:lnSpc>
                <a:spcPct val="100000"/>
              </a:lnSpc>
              <a:spcBef>
                <a:spcPts val="0"/>
              </a:spcBef>
              <a:spcAft>
                <a:spcPts val="0"/>
              </a:spcAft>
              <a:buClr>
                <a:schemeClr val="dk1"/>
              </a:buClr>
              <a:buSzPts val="3000"/>
              <a:buFont typeface="Old Standard TT"/>
              <a:buNone/>
              <a:defRPr sz="3000" b="0" i="0" u="none" strike="noStrike" cap="none">
                <a:solidFill>
                  <a:schemeClr val="dk1"/>
                </a:solidFill>
                <a:latin typeface="Old Standard TT"/>
                <a:ea typeface="Old Standard TT"/>
                <a:cs typeface="Old Standard TT"/>
                <a:sym typeface="Old Standard TT"/>
              </a:defRPr>
            </a:lvl4pPr>
            <a:lvl5pPr marR="0" lvl="4" algn="l" rtl="0">
              <a:lnSpc>
                <a:spcPct val="100000"/>
              </a:lnSpc>
              <a:spcBef>
                <a:spcPts val="0"/>
              </a:spcBef>
              <a:spcAft>
                <a:spcPts val="0"/>
              </a:spcAft>
              <a:buClr>
                <a:schemeClr val="dk1"/>
              </a:buClr>
              <a:buSzPts val="3000"/>
              <a:buFont typeface="Old Standard TT"/>
              <a:buNone/>
              <a:defRPr sz="3000" b="0" i="0" u="none" strike="noStrike" cap="none">
                <a:solidFill>
                  <a:schemeClr val="dk1"/>
                </a:solidFill>
                <a:latin typeface="Old Standard TT"/>
                <a:ea typeface="Old Standard TT"/>
                <a:cs typeface="Old Standard TT"/>
                <a:sym typeface="Old Standard TT"/>
              </a:defRPr>
            </a:lvl5pPr>
            <a:lvl6pPr marR="0" lvl="5" algn="l" rtl="0">
              <a:lnSpc>
                <a:spcPct val="100000"/>
              </a:lnSpc>
              <a:spcBef>
                <a:spcPts val="0"/>
              </a:spcBef>
              <a:spcAft>
                <a:spcPts val="0"/>
              </a:spcAft>
              <a:buClr>
                <a:schemeClr val="dk1"/>
              </a:buClr>
              <a:buSzPts val="3000"/>
              <a:buFont typeface="Old Standard TT"/>
              <a:buNone/>
              <a:defRPr sz="3000" b="0" i="0" u="none" strike="noStrike" cap="none">
                <a:solidFill>
                  <a:schemeClr val="dk1"/>
                </a:solidFill>
                <a:latin typeface="Old Standard TT"/>
                <a:ea typeface="Old Standard TT"/>
                <a:cs typeface="Old Standard TT"/>
                <a:sym typeface="Old Standard TT"/>
              </a:defRPr>
            </a:lvl6pPr>
            <a:lvl7pPr marR="0" lvl="6" algn="l" rtl="0">
              <a:lnSpc>
                <a:spcPct val="100000"/>
              </a:lnSpc>
              <a:spcBef>
                <a:spcPts val="0"/>
              </a:spcBef>
              <a:spcAft>
                <a:spcPts val="0"/>
              </a:spcAft>
              <a:buClr>
                <a:schemeClr val="dk1"/>
              </a:buClr>
              <a:buSzPts val="3000"/>
              <a:buFont typeface="Old Standard TT"/>
              <a:buNone/>
              <a:defRPr sz="3000" b="0" i="0" u="none" strike="noStrike" cap="none">
                <a:solidFill>
                  <a:schemeClr val="dk1"/>
                </a:solidFill>
                <a:latin typeface="Old Standard TT"/>
                <a:ea typeface="Old Standard TT"/>
                <a:cs typeface="Old Standard TT"/>
                <a:sym typeface="Old Standard TT"/>
              </a:defRPr>
            </a:lvl7pPr>
            <a:lvl8pPr marR="0" lvl="7" algn="l" rtl="0">
              <a:lnSpc>
                <a:spcPct val="100000"/>
              </a:lnSpc>
              <a:spcBef>
                <a:spcPts val="0"/>
              </a:spcBef>
              <a:spcAft>
                <a:spcPts val="0"/>
              </a:spcAft>
              <a:buClr>
                <a:schemeClr val="dk1"/>
              </a:buClr>
              <a:buSzPts val="3000"/>
              <a:buFont typeface="Old Standard TT"/>
              <a:buNone/>
              <a:defRPr sz="3000" b="0" i="0" u="none" strike="noStrike" cap="none">
                <a:solidFill>
                  <a:schemeClr val="dk1"/>
                </a:solidFill>
                <a:latin typeface="Old Standard TT"/>
                <a:ea typeface="Old Standard TT"/>
                <a:cs typeface="Old Standard TT"/>
                <a:sym typeface="Old Standard TT"/>
              </a:defRPr>
            </a:lvl8pPr>
            <a:lvl9pPr marR="0" lvl="8" algn="l" rtl="0">
              <a:lnSpc>
                <a:spcPct val="100000"/>
              </a:lnSpc>
              <a:spcBef>
                <a:spcPts val="0"/>
              </a:spcBef>
              <a:spcAft>
                <a:spcPts val="0"/>
              </a:spcAft>
              <a:buClr>
                <a:schemeClr val="dk1"/>
              </a:buClr>
              <a:buSzPts val="3000"/>
              <a:buFont typeface="Old Standard TT"/>
              <a:buNone/>
              <a:defRPr sz="3000" b="0" i="0" u="none" strike="noStrike" cap="none">
                <a:solidFill>
                  <a:schemeClr val="dk1"/>
                </a:solidFill>
                <a:latin typeface="Old Standard TT"/>
                <a:ea typeface="Old Standard TT"/>
                <a:cs typeface="Old Standard TT"/>
                <a:sym typeface="Old Standard TT"/>
              </a:defRPr>
            </a:lvl9pPr>
          </a:lstStyle>
          <a:p>
            <a:r>
              <a:rPr lang="en-US" sz="2000" b="1"/>
              <a:t>Finding Direction </a:t>
            </a:r>
          </a:p>
          <a:p>
            <a:endParaRPr lang="en-US" sz="2000" b="1"/>
          </a:p>
        </p:txBody>
      </p:sp>
      <p:sp>
        <p:nvSpPr>
          <p:cNvPr id="10" name="Google Shape;158;p23">
            <a:extLst>
              <a:ext uri="{FF2B5EF4-FFF2-40B4-BE49-F238E27FC236}">
                <a16:creationId xmlns:a16="http://schemas.microsoft.com/office/drawing/2014/main" id="{F5A7AE43-EF35-A54B-B2D3-8ED5C14F570D}"/>
              </a:ext>
            </a:extLst>
          </p:cNvPr>
          <p:cNvSpPr txBox="1">
            <a:spLocks/>
          </p:cNvSpPr>
          <p:nvPr/>
        </p:nvSpPr>
        <p:spPr>
          <a:xfrm>
            <a:off x="208483" y="4934838"/>
            <a:ext cx="7242600" cy="60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Old Standard TT"/>
              <a:buNone/>
              <a:defRPr sz="3000" b="0" i="0" u="none" strike="noStrike" cap="none">
                <a:solidFill>
                  <a:schemeClr val="dk1"/>
                </a:solidFill>
                <a:latin typeface="Old Standard TT"/>
                <a:ea typeface="Old Standard TT"/>
                <a:cs typeface="Old Standard TT"/>
                <a:sym typeface="Old Standard TT"/>
              </a:defRPr>
            </a:lvl1pPr>
            <a:lvl2pPr marR="0" lvl="1" algn="l" rtl="0">
              <a:lnSpc>
                <a:spcPct val="100000"/>
              </a:lnSpc>
              <a:spcBef>
                <a:spcPts val="0"/>
              </a:spcBef>
              <a:spcAft>
                <a:spcPts val="0"/>
              </a:spcAft>
              <a:buClr>
                <a:schemeClr val="dk1"/>
              </a:buClr>
              <a:buSzPts val="3000"/>
              <a:buFont typeface="Old Standard TT"/>
              <a:buNone/>
              <a:defRPr sz="3000" b="0" i="0" u="none" strike="noStrike" cap="none">
                <a:solidFill>
                  <a:schemeClr val="dk1"/>
                </a:solidFill>
                <a:latin typeface="Old Standard TT"/>
                <a:ea typeface="Old Standard TT"/>
                <a:cs typeface="Old Standard TT"/>
                <a:sym typeface="Old Standard TT"/>
              </a:defRPr>
            </a:lvl2pPr>
            <a:lvl3pPr marR="0" lvl="2" algn="l" rtl="0">
              <a:lnSpc>
                <a:spcPct val="100000"/>
              </a:lnSpc>
              <a:spcBef>
                <a:spcPts val="0"/>
              </a:spcBef>
              <a:spcAft>
                <a:spcPts val="0"/>
              </a:spcAft>
              <a:buClr>
                <a:schemeClr val="dk1"/>
              </a:buClr>
              <a:buSzPts val="3000"/>
              <a:buFont typeface="Old Standard TT"/>
              <a:buNone/>
              <a:defRPr sz="3000" b="0" i="0" u="none" strike="noStrike" cap="none">
                <a:solidFill>
                  <a:schemeClr val="dk1"/>
                </a:solidFill>
                <a:latin typeface="Old Standard TT"/>
                <a:ea typeface="Old Standard TT"/>
                <a:cs typeface="Old Standard TT"/>
                <a:sym typeface="Old Standard TT"/>
              </a:defRPr>
            </a:lvl3pPr>
            <a:lvl4pPr marR="0" lvl="3" algn="l" rtl="0">
              <a:lnSpc>
                <a:spcPct val="100000"/>
              </a:lnSpc>
              <a:spcBef>
                <a:spcPts val="0"/>
              </a:spcBef>
              <a:spcAft>
                <a:spcPts val="0"/>
              </a:spcAft>
              <a:buClr>
                <a:schemeClr val="dk1"/>
              </a:buClr>
              <a:buSzPts val="3000"/>
              <a:buFont typeface="Old Standard TT"/>
              <a:buNone/>
              <a:defRPr sz="3000" b="0" i="0" u="none" strike="noStrike" cap="none">
                <a:solidFill>
                  <a:schemeClr val="dk1"/>
                </a:solidFill>
                <a:latin typeface="Old Standard TT"/>
                <a:ea typeface="Old Standard TT"/>
                <a:cs typeface="Old Standard TT"/>
                <a:sym typeface="Old Standard TT"/>
              </a:defRPr>
            </a:lvl4pPr>
            <a:lvl5pPr marR="0" lvl="4" algn="l" rtl="0">
              <a:lnSpc>
                <a:spcPct val="100000"/>
              </a:lnSpc>
              <a:spcBef>
                <a:spcPts val="0"/>
              </a:spcBef>
              <a:spcAft>
                <a:spcPts val="0"/>
              </a:spcAft>
              <a:buClr>
                <a:schemeClr val="dk1"/>
              </a:buClr>
              <a:buSzPts val="3000"/>
              <a:buFont typeface="Old Standard TT"/>
              <a:buNone/>
              <a:defRPr sz="3000" b="0" i="0" u="none" strike="noStrike" cap="none">
                <a:solidFill>
                  <a:schemeClr val="dk1"/>
                </a:solidFill>
                <a:latin typeface="Old Standard TT"/>
                <a:ea typeface="Old Standard TT"/>
                <a:cs typeface="Old Standard TT"/>
                <a:sym typeface="Old Standard TT"/>
              </a:defRPr>
            </a:lvl5pPr>
            <a:lvl6pPr marR="0" lvl="5" algn="l" rtl="0">
              <a:lnSpc>
                <a:spcPct val="100000"/>
              </a:lnSpc>
              <a:spcBef>
                <a:spcPts val="0"/>
              </a:spcBef>
              <a:spcAft>
                <a:spcPts val="0"/>
              </a:spcAft>
              <a:buClr>
                <a:schemeClr val="dk1"/>
              </a:buClr>
              <a:buSzPts val="3000"/>
              <a:buFont typeface="Old Standard TT"/>
              <a:buNone/>
              <a:defRPr sz="3000" b="0" i="0" u="none" strike="noStrike" cap="none">
                <a:solidFill>
                  <a:schemeClr val="dk1"/>
                </a:solidFill>
                <a:latin typeface="Old Standard TT"/>
                <a:ea typeface="Old Standard TT"/>
                <a:cs typeface="Old Standard TT"/>
                <a:sym typeface="Old Standard TT"/>
              </a:defRPr>
            </a:lvl6pPr>
            <a:lvl7pPr marR="0" lvl="6" algn="l" rtl="0">
              <a:lnSpc>
                <a:spcPct val="100000"/>
              </a:lnSpc>
              <a:spcBef>
                <a:spcPts val="0"/>
              </a:spcBef>
              <a:spcAft>
                <a:spcPts val="0"/>
              </a:spcAft>
              <a:buClr>
                <a:schemeClr val="dk1"/>
              </a:buClr>
              <a:buSzPts val="3000"/>
              <a:buFont typeface="Old Standard TT"/>
              <a:buNone/>
              <a:defRPr sz="3000" b="0" i="0" u="none" strike="noStrike" cap="none">
                <a:solidFill>
                  <a:schemeClr val="dk1"/>
                </a:solidFill>
                <a:latin typeface="Old Standard TT"/>
                <a:ea typeface="Old Standard TT"/>
                <a:cs typeface="Old Standard TT"/>
                <a:sym typeface="Old Standard TT"/>
              </a:defRPr>
            </a:lvl7pPr>
            <a:lvl8pPr marR="0" lvl="7" algn="l" rtl="0">
              <a:lnSpc>
                <a:spcPct val="100000"/>
              </a:lnSpc>
              <a:spcBef>
                <a:spcPts val="0"/>
              </a:spcBef>
              <a:spcAft>
                <a:spcPts val="0"/>
              </a:spcAft>
              <a:buClr>
                <a:schemeClr val="dk1"/>
              </a:buClr>
              <a:buSzPts val="3000"/>
              <a:buFont typeface="Old Standard TT"/>
              <a:buNone/>
              <a:defRPr sz="3000" b="0" i="0" u="none" strike="noStrike" cap="none">
                <a:solidFill>
                  <a:schemeClr val="dk1"/>
                </a:solidFill>
                <a:latin typeface="Old Standard TT"/>
                <a:ea typeface="Old Standard TT"/>
                <a:cs typeface="Old Standard TT"/>
                <a:sym typeface="Old Standard TT"/>
              </a:defRPr>
            </a:lvl8pPr>
            <a:lvl9pPr marR="0" lvl="8" algn="l" rtl="0">
              <a:lnSpc>
                <a:spcPct val="100000"/>
              </a:lnSpc>
              <a:spcBef>
                <a:spcPts val="0"/>
              </a:spcBef>
              <a:spcAft>
                <a:spcPts val="0"/>
              </a:spcAft>
              <a:buClr>
                <a:schemeClr val="dk1"/>
              </a:buClr>
              <a:buSzPts val="3000"/>
              <a:buFont typeface="Old Standard TT"/>
              <a:buNone/>
              <a:defRPr sz="3000" b="0" i="0" u="none" strike="noStrike" cap="none">
                <a:solidFill>
                  <a:schemeClr val="dk1"/>
                </a:solidFill>
                <a:latin typeface="Old Standard TT"/>
                <a:ea typeface="Old Standard TT"/>
                <a:cs typeface="Old Standard TT"/>
                <a:sym typeface="Old Standard TT"/>
              </a:defRPr>
            </a:lvl9pPr>
          </a:lstStyle>
          <a:p>
            <a:r>
              <a:rPr lang="en-US" sz="2000" b="1"/>
              <a:t>Stars, Galaxies and Planet </a:t>
            </a:r>
          </a:p>
        </p:txBody>
      </p:sp>
      <p:sp>
        <p:nvSpPr>
          <p:cNvPr id="3" name="TextBox 2">
            <a:extLst>
              <a:ext uri="{FF2B5EF4-FFF2-40B4-BE49-F238E27FC236}">
                <a16:creationId xmlns:a16="http://schemas.microsoft.com/office/drawing/2014/main" id="{F0E83755-0F04-3B4A-AF9F-BA2547A58FEE}"/>
              </a:ext>
            </a:extLst>
          </p:cNvPr>
          <p:cNvSpPr txBox="1"/>
          <p:nvPr/>
        </p:nvSpPr>
        <p:spPr>
          <a:xfrm>
            <a:off x="233456" y="5472982"/>
            <a:ext cx="7356249" cy="1384995"/>
          </a:xfrm>
          <a:prstGeom prst="rect">
            <a:avLst/>
          </a:prstGeom>
          <a:noFill/>
        </p:spPr>
        <p:txBody>
          <a:bodyPr wrap="square" rtlCol="0" anchor="t">
            <a:spAutoFit/>
          </a:bodyPr>
          <a:lstStyle/>
          <a:p>
            <a:r>
              <a:rPr lang="en-US" dirty="0">
                <a:latin typeface="Old Standard TT"/>
              </a:rPr>
              <a:t>Q1. How does the composition of a start differ from the composition of a planet? </a:t>
            </a:r>
          </a:p>
          <a:p>
            <a:endParaRPr lang="en-US" dirty="0">
              <a:latin typeface="Old Standard TT"/>
            </a:endParaRPr>
          </a:p>
          <a:p>
            <a:endParaRPr lang="en-US" dirty="0">
              <a:latin typeface="Old Standard TT"/>
            </a:endParaRPr>
          </a:p>
          <a:p>
            <a:endParaRPr lang="en-US" dirty="0">
              <a:latin typeface="Old Standard TT"/>
            </a:endParaRPr>
          </a:p>
          <a:p>
            <a:r>
              <a:rPr lang="en-US" dirty="0">
                <a:latin typeface="Old Standard TT"/>
              </a:rPr>
              <a:t>Q2. What does the moon look like from Earth today? Sketch the shape of the moon. What is the lunar phase today? </a:t>
            </a:r>
          </a:p>
        </p:txBody>
      </p:sp>
      <p:pic>
        <p:nvPicPr>
          <p:cNvPr id="2" name="Picture 3">
            <a:extLst>
              <a:ext uri="{FF2B5EF4-FFF2-40B4-BE49-F238E27FC236}">
                <a16:creationId xmlns:a16="http://schemas.microsoft.com/office/drawing/2014/main" id="{D74CDD2D-11CA-4C61-9F7C-5367997EE4FE}"/>
              </a:ext>
            </a:extLst>
          </p:cNvPr>
          <p:cNvPicPr>
            <a:picLocks noChangeAspect="1"/>
          </p:cNvPicPr>
          <p:nvPr/>
        </p:nvPicPr>
        <p:blipFill>
          <a:blip r:embed="rId4"/>
          <a:stretch>
            <a:fillRect/>
          </a:stretch>
        </p:blipFill>
        <p:spPr>
          <a:xfrm>
            <a:off x="5637992" y="1411259"/>
            <a:ext cx="1649925" cy="1483902"/>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pic>
        <p:nvPicPr>
          <p:cNvPr id="121" name="Google Shape;121;p20"/>
          <p:cNvPicPr preferRelativeResize="0"/>
          <p:nvPr/>
        </p:nvPicPr>
        <p:blipFill>
          <a:blip r:embed="rId3">
            <a:alphaModFix/>
          </a:blip>
          <a:stretch>
            <a:fillRect/>
          </a:stretch>
        </p:blipFill>
        <p:spPr>
          <a:xfrm>
            <a:off x="-36450" y="0"/>
            <a:ext cx="7885050" cy="2607325"/>
          </a:xfrm>
          <a:prstGeom prst="rect">
            <a:avLst/>
          </a:prstGeom>
          <a:noFill/>
          <a:ln>
            <a:noFill/>
          </a:ln>
        </p:spPr>
      </p:pic>
      <p:sp>
        <p:nvSpPr>
          <p:cNvPr id="122" name="Google Shape;122;p20"/>
          <p:cNvSpPr txBox="1">
            <a:spLocks noGrp="1"/>
          </p:cNvSpPr>
          <p:nvPr>
            <p:ph type="title"/>
          </p:nvPr>
        </p:nvSpPr>
        <p:spPr>
          <a:xfrm>
            <a:off x="188695" y="-13154"/>
            <a:ext cx="7242600" cy="1199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EF6C00"/>
                </a:solidFill>
              </a:rPr>
              <a:t>Life in a Small Town</a:t>
            </a:r>
            <a:endParaRPr b="1">
              <a:solidFill>
                <a:srgbClr val="EF6C00"/>
              </a:solidFill>
            </a:endParaRPr>
          </a:p>
        </p:txBody>
      </p:sp>
      <p:sp>
        <p:nvSpPr>
          <p:cNvPr id="123" name="Google Shape;123;p20"/>
          <p:cNvSpPr txBox="1">
            <a:spLocks noGrp="1"/>
          </p:cNvSpPr>
          <p:nvPr>
            <p:ph type="body" idx="1"/>
          </p:nvPr>
        </p:nvSpPr>
        <p:spPr>
          <a:xfrm>
            <a:off x="264950" y="2733050"/>
            <a:ext cx="7242600" cy="6201900"/>
          </a:xfrm>
          <a:prstGeom prst="rect">
            <a:avLst/>
          </a:prstGeom>
        </p:spPr>
        <p:txBody>
          <a:bodyPr spcFirstLastPara="1" wrap="square" lIns="91425" tIns="91425" rIns="91425" bIns="91425" anchor="t" anchorCtr="0">
            <a:noAutofit/>
          </a:bodyPr>
          <a:lstStyle/>
          <a:p>
            <a:pPr marL="152400" lvl="0" indent="0" algn="l" rtl="0">
              <a:spcBef>
                <a:spcPts val="0"/>
              </a:spcBef>
              <a:spcAft>
                <a:spcPts val="0"/>
              </a:spcAft>
              <a:buClr>
                <a:srgbClr val="000000"/>
              </a:buClr>
              <a:buSzPts val="1200"/>
              <a:buNone/>
            </a:pPr>
            <a:r>
              <a:rPr lang="en-US" sz="1600" dirty="0">
                <a:solidFill>
                  <a:srgbClr val="000000"/>
                </a:solidFill>
              </a:rPr>
              <a:t>Q1. What is the name of the towns that we stopped at during the trip? Label the location at the following map. </a:t>
            </a:r>
          </a:p>
          <a:p>
            <a:pPr marL="152400" lvl="0" indent="0" algn="l" rtl="0">
              <a:spcBef>
                <a:spcPts val="0"/>
              </a:spcBef>
              <a:spcAft>
                <a:spcPts val="0"/>
              </a:spcAft>
              <a:buClr>
                <a:srgbClr val="000000"/>
              </a:buClr>
              <a:buSzPts val="1200"/>
              <a:buNone/>
            </a:pPr>
            <a:endParaRPr lang="en-US" sz="1600" dirty="0">
              <a:solidFill>
                <a:srgbClr val="000000"/>
              </a:solidFill>
            </a:endParaRPr>
          </a:p>
          <a:p>
            <a:pPr marL="152400" lvl="0" indent="0" algn="l" rtl="0">
              <a:spcBef>
                <a:spcPts val="0"/>
              </a:spcBef>
              <a:spcAft>
                <a:spcPts val="0"/>
              </a:spcAft>
              <a:buClr>
                <a:srgbClr val="000000"/>
              </a:buClr>
              <a:buSzPts val="1200"/>
              <a:buNone/>
            </a:pPr>
            <a:endParaRPr lang="en-US" sz="1600" dirty="0">
              <a:solidFill>
                <a:srgbClr val="000000"/>
              </a:solidFill>
            </a:endParaRPr>
          </a:p>
          <a:p>
            <a:pPr marL="152400" lvl="0" indent="0" algn="l" rtl="0">
              <a:spcBef>
                <a:spcPts val="0"/>
              </a:spcBef>
              <a:spcAft>
                <a:spcPts val="0"/>
              </a:spcAft>
              <a:buClr>
                <a:srgbClr val="000000"/>
              </a:buClr>
              <a:buSzPts val="1200"/>
              <a:buNone/>
            </a:pPr>
            <a:endParaRPr lang="en-US" sz="1600" dirty="0">
              <a:solidFill>
                <a:srgbClr val="000000"/>
              </a:solidFill>
            </a:endParaRPr>
          </a:p>
          <a:p>
            <a:pPr marL="152400" lvl="0" indent="0" algn="l" rtl="0">
              <a:spcBef>
                <a:spcPts val="0"/>
              </a:spcBef>
              <a:spcAft>
                <a:spcPts val="0"/>
              </a:spcAft>
              <a:buClr>
                <a:srgbClr val="000000"/>
              </a:buClr>
              <a:buSzPts val="1200"/>
              <a:buNone/>
            </a:pPr>
            <a:endParaRPr lang="en-US" sz="1600" dirty="0">
              <a:solidFill>
                <a:srgbClr val="000000"/>
              </a:solidFill>
            </a:endParaRPr>
          </a:p>
          <a:p>
            <a:pPr marL="152400" lvl="0" indent="0" algn="l" rtl="0">
              <a:spcBef>
                <a:spcPts val="0"/>
              </a:spcBef>
              <a:spcAft>
                <a:spcPts val="0"/>
              </a:spcAft>
              <a:buClr>
                <a:srgbClr val="000000"/>
              </a:buClr>
              <a:buSzPts val="1200"/>
              <a:buNone/>
            </a:pPr>
            <a:endParaRPr lang="en-US" sz="1600" dirty="0">
              <a:solidFill>
                <a:srgbClr val="000000"/>
              </a:solidFill>
            </a:endParaRPr>
          </a:p>
          <a:p>
            <a:pPr marL="152400" lvl="0" indent="0" algn="l" rtl="0">
              <a:spcBef>
                <a:spcPts val="0"/>
              </a:spcBef>
              <a:spcAft>
                <a:spcPts val="0"/>
              </a:spcAft>
              <a:buClr>
                <a:srgbClr val="000000"/>
              </a:buClr>
              <a:buSzPts val="1200"/>
              <a:buNone/>
            </a:pPr>
            <a:endParaRPr lang="en-US" sz="1600" dirty="0">
              <a:solidFill>
                <a:srgbClr val="000000"/>
              </a:solidFill>
            </a:endParaRPr>
          </a:p>
          <a:p>
            <a:pPr marL="152400" lvl="0" indent="0" algn="l" rtl="0">
              <a:spcBef>
                <a:spcPts val="0"/>
              </a:spcBef>
              <a:spcAft>
                <a:spcPts val="0"/>
              </a:spcAft>
              <a:buClr>
                <a:srgbClr val="000000"/>
              </a:buClr>
              <a:buSzPts val="1200"/>
              <a:buNone/>
            </a:pPr>
            <a:r>
              <a:rPr lang="en-US" sz="1600" dirty="0">
                <a:solidFill>
                  <a:srgbClr val="000000"/>
                </a:solidFill>
              </a:rPr>
              <a:t>Q2: Do you want to live in a big city or in a small city? Why? </a:t>
            </a:r>
          </a:p>
          <a:p>
            <a:pPr marL="152400" lvl="0" indent="0" algn="l" rtl="0">
              <a:spcBef>
                <a:spcPts val="0"/>
              </a:spcBef>
              <a:spcAft>
                <a:spcPts val="0"/>
              </a:spcAft>
              <a:buClr>
                <a:srgbClr val="000000"/>
              </a:buClr>
              <a:buSzPts val="1200"/>
              <a:buNone/>
            </a:pPr>
            <a:endParaRPr lang="en-US" sz="1600" dirty="0">
              <a:solidFill>
                <a:srgbClr val="000000"/>
              </a:solidFill>
            </a:endParaRPr>
          </a:p>
          <a:p>
            <a:pPr marL="152400" lvl="0" indent="0" algn="l" rtl="0">
              <a:spcBef>
                <a:spcPts val="0"/>
              </a:spcBef>
              <a:spcAft>
                <a:spcPts val="0"/>
              </a:spcAft>
              <a:buClr>
                <a:srgbClr val="000000"/>
              </a:buClr>
              <a:buSzPts val="1200"/>
              <a:buNone/>
            </a:pPr>
            <a:endParaRPr lang="en-US" sz="1600" dirty="0">
              <a:solidFill>
                <a:srgbClr val="000000"/>
              </a:solidFill>
            </a:endParaRPr>
          </a:p>
          <a:p>
            <a:pPr marL="152400" lvl="0" indent="0" algn="l" rtl="0">
              <a:spcBef>
                <a:spcPts val="0"/>
              </a:spcBef>
              <a:spcAft>
                <a:spcPts val="0"/>
              </a:spcAft>
              <a:buClr>
                <a:srgbClr val="000000"/>
              </a:buClr>
              <a:buSzPts val="1200"/>
              <a:buNone/>
            </a:pPr>
            <a:endParaRPr lang="en-US" sz="1600" dirty="0">
              <a:solidFill>
                <a:srgbClr val="000000"/>
              </a:solidFill>
            </a:endParaRPr>
          </a:p>
          <a:p>
            <a:pPr marL="152400" lvl="0" indent="0" algn="l" rtl="0">
              <a:spcBef>
                <a:spcPts val="0"/>
              </a:spcBef>
              <a:spcAft>
                <a:spcPts val="0"/>
              </a:spcAft>
              <a:buClr>
                <a:srgbClr val="000000"/>
              </a:buClr>
              <a:buSzPts val="1200"/>
              <a:buNone/>
            </a:pPr>
            <a:endParaRPr lang="en-US" sz="1600" dirty="0">
              <a:solidFill>
                <a:srgbClr val="000000"/>
              </a:solidFill>
            </a:endParaRPr>
          </a:p>
          <a:p>
            <a:pPr marL="152400" lvl="0" indent="0" algn="l" rtl="0">
              <a:spcBef>
                <a:spcPts val="0"/>
              </a:spcBef>
              <a:spcAft>
                <a:spcPts val="0"/>
              </a:spcAft>
              <a:buClr>
                <a:srgbClr val="000000"/>
              </a:buClr>
              <a:buSzPts val="1200"/>
              <a:buNone/>
            </a:pPr>
            <a:endParaRPr lang="en-US" sz="1600" dirty="0">
              <a:solidFill>
                <a:srgbClr val="000000"/>
              </a:solidFill>
            </a:endParaRPr>
          </a:p>
          <a:p>
            <a:pPr marL="152400" lvl="0" indent="0" algn="l" rtl="0">
              <a:spcBef>
                <a:spcPts val="0"/>
              </a:spcBef>
              <a:spcAft>
                <a:spcPts val="0"/>
              </a:spcAft>
              <a:buClr>
                <a:srgbClr val="000000"/>
              </a:buClr>
              <a:buSzPts val="1200"/>
              <a:buNone/>
            </a:pPr>
            <a:endParaRPr lang="en-US" sz="1600" dirty="0">
              <a:solidFill>
                <a:srgbClr val="000000"/>
              </a:solidFill>
            </a:endParaRPr>
          </a:p>
          <a:p>
            <a:pPr marL="152400" lvl="0" indent="0" algn="l" rtl="0">
              <a:spcBef>
                <a:spcPts val="0"/>
              </a:spcBef>
              <a:spcAft>
                <a:spcPts val="0"/>
              </a:spcAft>
              <a:buClr>
                <a:srgbClr val="000000"/>
              </a:buClr>
              <a:buSzPts val="1200"/>
              <a:buNone/>
            </a:pPr>
            <a:endParaRPr lang="en-US" sz="1600" dirty="0">
              <a:solidFill>
                <a:srgbClr val="000000"/>
              </a:solidFill>
            </a:endParaRPr>
          </a:p>
          <a:p>
            <a:pPr marL="152400" lvl="0" indent="0" algn="l" rtl="0">
              <a:spcBef>
                <a:spcPts val="0"/>
              </a:spcBef>
              <a:spcAft>
                <a:spcPts val="0"/>
              </a:spcAft>
              <a:buClr>
                <a:srgbClr val="000000"/>
              </a:buClr>
              <a:buSzPts val="1200"/>
              <a:buNone/>
            </a:pPr>
            <a:endParaRPr lang="en-US" sz="1600" dirty="0">
              <a:solidFill>
                <a:srgbClr val="000000"/>
              </a:solidFill>
            </a:endParaRPr>
          </a:p>
          <a:p>
            <a:pPr marL="152400" lvl="0" indent="0" algn="l" rtl="0">
              <a:spcBef>
                <a:spcPts val="0"/>
              </a:spcBef>
              <a:spcAft>
                <a:spcPts val="0"/>
              </a:spcAft>
              <a:buClr>
                <a:srgbClr val="000000"/>
              </a:buClr>
              <a:buSzPts val="1200"/>
              <a:buNone/>
            </a:pPr>
            <a:endParaRPr lang="en-US" sz="1600" dirty="0">
              <a:solidFill>
                <a:srgbClr val="000000"/>
              </a:solidFill>
            </a:endParaRPr>
          </a:p>
          <a:p>
            <a:pPr marL="152400" lvl="0" indent="0" algn="l" rtl="0">
              <a:spcBef>
                <a:spcPts val="0"/>
              </a:spcBef>
              <a:spcAft>
                <a:spcPts val="0"/>
              </a:spcAft>
              <a:buClr>
                <a:srgbClr val="000000"/>
              </a:buClr>
              <a:buSzPts val="1200"/>
              <a:buNone/>
            </a:pPr>
            <a:endParaRPr lang="en-US" sz="1600" dirty="0">
              <a:solidFill>
                <a:srgbClr val="000000"/>
              </a:solidFill>
            </a:endParaRPr>
          </a:p>
          <a:p>
            <a:pPr marL="152400" lvl="0" indent="0" algn="l" rtl="0">
              <a:spcBef>
                <a:spcPts val="0"/>
              </a:spcBef>
              <a:spcAft>
                <a:spcPts val="0"/>
              </a:spcAft>
              <a:buClr>
                <a:srgbClr val="000000"/>
              </a:buClr>
              <a:buSzPts val="1200"/>
              <a:buNone/>
            </a:pPr>
            <a:endParaRPr lang="en-US" sz="1600" dirty="0">
              <a:solidFill>
                <a:srgbClr val="000000"/>
              </a:solidFill>
            </a:endParaRPr>
          </a:p>
          <a:p>
            <a:pPr marL="152400" lvl="0" indent="0" algn="l" rtl="0">
              <a:spcBef>
                <a:spcPts val="0"/>
              </a:spcBef>
              <a:spcAft>
                <a:spcPts val="0"/>
              </a:spcAft>
              <a:buClr>
                <a:srgbClr val="000000"/>
              </a:buClr>
              <a:buSzPts val="1200"/>
              <a:buNone/>
            </a:pPr>
            <a:endParaRPr lang="en-US" sz="1600" dirty="0">
              <a:solidFill>
                <a:srgbClr val="000000"/>
              </a:solidFill>
            </a:endParaRPr>
          </a:p>
          <a:p>
            <a:pPr marL="0" lvl="0" indent="0" algn="l" rtl="0">
              <a:spcBef>
                <a:spcPts val="0"/>
              </a:spcBef>
              <a:spcAft>
                <a:spcPts val="0"/>
              </a:spcAft>
              <a:buNone/>
            </a:pPr>
            <a:endParaRPr sz="1600" dirty="0">
              <a:solidFill>
                <a:srgbClr val="000000"/>
              </a:solidFill>
            </a:endParaRPr>
          </a:p>
          <a:p>
            <a:pPr marL="0" lvl="0" indent="0" algn="l" rtl="0">
              <a:spcBef>
                <a:spcPts val="0"/>
              </a:spcBef>
              <a:spcAft>
                <a:spcPts val="0"/>
              </a:spcAft>
              <a:buNone/>
            </a:pPr>
            <a:endParaRPr sz="1600" dirty="0">
              <a:solidFill>
                <a:srgbClr val="000000"/>
              </a:solidFill>
            </a:endParaRPr>
          </a:p>
          <a:p>
            <a:pPr marL="0" lvl="0" indent="0" algn="l" rtl="0">
              <a:spcBef>
                <a:spcPts val="0"/>
              </a:spcBef>
              <a:spcAft>
                <a:spcPts val="0"/>
              </a:spcAft>
              <a:buNone/>
            </a:pPr>
            <a:endParaRPr sz="1600" dirty="0">
              <a:solidFill>
                <a:srgbClr val="000000"/>
              </a:solidFill>
            </a:endParaRPr>
          </a:p>
          <a:p>
            <a:pPr marL="0" lvl="0" indent="0" algn="l" rtl="0">
              <a:spcBef>
                <a:spcPts val="0"/>
              </a:spcBef>
              <a:spcAft>
                <a:spcPts val="0"/>
              </a:spcAft>
              <a:buNone/>
            </a:pPr>
            <a:endParaRPr sz="1600" dirty="0">
              <a:solidFill>
                <a:srgbClr val="000000"/>
              </a:solidFill>
            </a:endParaRPr>
          </a:p>
          <a:p>
            <a:pPr marL="0" lvl="0" indent="0" algn="l" rtl="0">
              <a:spcBef>
                <a:spcPts val="0"/>
              </a:spcBef>
              <a:spcAft>
                <a:spcPts val="0"/>
              </a:spcAft>
              <a:buNone/>
            </a:pPr>
            <a:endParaRPr sz="1600" dirty="0">
              <a:solidFill>
                <a:srgbClr val="000000"/>
              </a:solidFill>
            </a:endParaRPr>
          </a:p>
          <a:p>
            <a:pPr marL="0" lvl="0" indent="0" algn="l" rtl="0">
              <a:spcBef>
                <a:spcPts val="0"/>
              </a:spcBef>
              <a:spcAft>
                <a:spcPts val="0"/>
              </a:spcAft>
              <a:buNone/>
            </a:pPr>
            <a:endParaRPr sz="1600" dirty="0">
              <a:solidFill>
                <a:srgbClr val="000000"/>
              </a:solidFill>
            </a:endParaRPr>
          </a:p>
          <a:p>
            <a:pPr marL="0" lvl="0" indent="0" algn="l" rtl="0">
              <a:spcBef>
                <a:spcPts val="0"/>
              </a:spcBef>
              <a:spcAft>
                <a:spcPts val="0"/>
              </a:spcAft>
              <a:buNone/>
            </a:pPr>
            <a:endParaRPr sz="1600" dirty="0">
              <a:solidFill>
                <a:srgbClr val="000000"/>
              </a:solidFill>
            </a:endParaRPr>
          </a:p>
          <a:p>
            <a:pPr marL="0" lvl="0" indent="0" algn="l" rtl="0">
              <a:spcBef>
                <a:spcPts val="0"/>
              </a:spcBef>
              <a:spcAft>
                <a:spcPts val="0"/>
              </a:spcAft>
              <a:buNone/>
            </a:pPr>
            <a:endParaRPr sz="1600" dirty="0">
              <a:solidFill>
                <a:srgbClr val="000000"/>
              </a:solidFill>
            </a:endParaRPr>
          </a:p>
          <a:p>
            <a:pPr marL="0" lvl="0" indent="0" algn="l" rtl="0">
              <a:spcBef>
                <a:spcPts val="0"/>
              </a:spcBef>
              <a:spcAft>
                <a:spcPts val="0"/>
              </a:spcAft>
              <a:buNone/>
            </a:pPr>
            <a:endParaRPr sz="1600" dirty="0">
              <a:solidFill>
                <a:srgbClr val="000000"/>
              </a:solidFill>
            </a:endParaRPr>
          </a:p>
          <a:p>
            <a:pPr marL="0" lvl="0" indent="0" algn="l" rtl="0">
              <a:spcBef>
                <a:spcPts val="0"/>
              </a:spcBef>
              <a:spcAft>
                <a:spcPts val="0"/>
              </a:spcAft>
              <a:buNone/>
            </a:pPr>
            <a:endParaRPr sz="1600" dirty="0">
              <a:solidFill>
                <a:srgbClr val="000000"/>
              </a:solidFill>
            </a:endParaRPr>
          </a:p>
          <a:p>
            <a:pPr marL="0" lvl="0" indent="0" algn="l" rtl="0">
              <a:spcBef>
                <a:spcPts val="0"/>
              </a:spcBef>
              <a:spcAft>
                <a:spcPts val="0"/>
              </a:spcAft>
              <a:buNone/>
            </a:pPr>
            <a:endParaRPr sz="1600" dirty="0">
              <a:solidFill>
                <a:srgbClr val="000000"/>
              </a:solidFill>
            </a:endParaRPr>
          </a:p>
          <a:p>
            <a:pPr marL="0" lvl="0" indent="0" algn="l" rtl="0">
              <a:spcBef>
                <a:spcPts val="0"/>
              </a:spcBef>
              <a:spcAft>
                <a:spcPts val="0"/>
              </a:spcAft>
              <a:buNone/>
            </a:pPr>
            <a:endParaRPr sz="1600" dirty="0">
              <a:solidFill>
                <a:srgbClr val="000000"/>
              </a:solidFill>
            </a:endParaRPr>
          </a:p>
        </p:txBody>
      </p:sp>
      <p:sp>
        <p:nvSpPr>
          <p:cNvPr id="124" name="Google Shape;124;p20"/>
          <p:cNvSpPr txBox="1">
            <a:spLocks noGrp="1"/>
          </p:cNvSpPr>
          <p:nvPr>
            <p:ph type="sldNum" idx="12"/>
          </p:nvPr>
        </p:nvSpPr>
        <p:spPr>
          <a:xfrm>
            <a:off x="7201589" y="9119180"/>
            <a:ext cx="466500" cy="769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solidFill>
                  <a:schemeClr val="dk1"/>
                </a:solidFill>
                <a:latin typeface="Old Standard TT"/>
                <a:ea typeface="Old Standard TT"/>
                <a:cs typeface="Old Standard TT"/>
                <a:sym typeface="Old Standard TT"/>
              </a:rPr>
              <a:t>26</a:t>
            </a:fld>
            <a:endParaRPr>
              <a:solidFill>
                <a:schemeClr val="dk1"/>
              </a:solidFill>
              <a:latin typeface="Old Standard TT"/>
              <a:ea typeface="Old Standard TT"/>
              <a:cs typeface="Old Standard TT"/>
              <a:sym typeface="Old Standard TT"/>
            </a:endParaRPr>
          </a:p>
        </p:txBody>
      </p:sp>
      <p:pic>
        <p:nvPicPr>
          <p:cNvPr id="125" name="Google Shape;125;p20"/>
          <p:cNvPicPr preferRelativeResize="0"/>
          <p:nvPr/>
        </p:nvPicPr>
        <p:blipFill>
          <a:blip r:embed="rId4">
            <a:alphaModFix amt="25000"/>
          </a:blip>
          <a:stretch>
            <a:fillRect/>
          </a:stretch>
        </p:blipFill>
        <p:spPr>
          <a:xfrm>
            <a:off x="188695" y="5353055"/>
            <a:ext cx="7466524" cy="45359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C948E05-A94D-2245-A8C3-01576F6F832A}"/>
              </a:ext>
            </a:extLst>
          </p:cNvPr>
          <p:cNvSpPr>
            <a:spLocks noGrp="1"/>
          </p:cNvSpPr>
          <p:nvPr>
            <p:ph type="body" idx="1"/>
          </p:nvPr>
        </p:nvSpPr>
        <p:spPr>
          <a:xfrm>
            <a:off x="264946" y="451258"/>
            <a:ext cx="7242599" cy="876264"/>
          </a:xfrm>
        </p:spPr>
        <p:txBody>
          <a:bodyPr/>
          <a:lstStyle/>
          <a:p>
            <a:pPr marL="114300" indent="0" algn="ctr">
              <a:buNone/>
            </a:pPr>
            <a:r>
              <a:rPr lang="en-US" sz="2200" b="1"/>
              <a:t>Tic-Tac-Toe</a:t>
            </a:r>
          </a:p>
        </p:txBody>
      </p:sp>
      <p:sp>
        <p:nvSpPr>
          <p:cNvPr id="4" name="Slide Number Placeholder 3">
            <a:extLst>
              <a:ext uri="{FF2B5EF4-FFF2-40B4-BE49-F238E27FC236}">
                <a16:creationId xmlns:a16="http://schemas.microsoft.com/office/drawing/2014/main" id="{EFAAA560-07DE-1A47-886C-0F10CA82F42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27</a:t>
            </a:fld>
            <a:endParaRPr lang="en"/>
          </a:p>
        </p:txBody>
      </p:sp>
      <p:sp>
        <p:nvSpPr>
          <p:cNvPr id="6" name="Title 5">
            <a:extLst>
              <a:ext uri="{FF2B5EF4-FFF2-40B4-BE49-F238E27FC236}">
                <a16:creationId xmlns:a16="http://schemas.microsoft.com/office/drawing/2014/main" id="{DE861306-A183-4590-825B-A443F79FA33B}"/>
              </a:ext>
            </a:extLst>
          </p:cNvPr>
          <p:cNvSpPr>
            <a:spLocks noGrp="1"/>
          </p:cNvSpPr>
          <p:nvPr>
            <p:ph type="title"/>
          </p:nvPr>
        </p:nvSpPr>
        <p:spPr>
          <a:xfrm>
            <a:off x="264945" y="883742"/>
            <a:ext cx="7242600" cy="1199100"/>
          </a:xfrm>
        </p:spPr>
        <p:txBody>
          <a:bodyPr/>
          <a:lstStyle/>
          <a:p>
            <a:r>
              <a:rPr lang="en-US" sz="1200"/>
              <a:t>Rules for Tic-Tac-Toe</a:t>
            </a:r>
            <a:br>
              <a:rPr lang="en-US" sz="1200"/>
            </a:br>
            <a:r>
              <a:rPr lang="en-US" sz="1200"/>
              <a:t>1. Two players alternate making empty squares, the first player marking X and the second player marking O.</a:t>
            </a:r>
            <a:br>
              <a:rPr lang="en-US" sz="1200"/>
            </a:br>
            <a:r>
              <a:rPr lang="en-US" sz="1200"/>
              <a:t>2. If one player places three of the same marks in a row, that player wins</a:t>
            </a:r>
            <a:br>
              <a:rPr lang="en-US" sz="1200"/>
            </a:br>
            <a:r>
              <a:rPr lang="en-US" sz="1200"/>
              <a:t>3. If the spaces are all filled and there is no winner, the game ends in a draw.</a:t>
            </a:r>
          </a:p>
        </p:txBody>
      </p:sp>
      <p:pic>
        <p:nvPicPr>
          <p:cNvPr id="9" name="Picture 9" descr="A picture containing object&#10;&#10;Description generated with high confidence">
            <a:extLst>
              <a:ext uri="{FF2B5EF4-FFF2-40B4-BE49-F238E27FC236}">
                <a16:creationId xmlns:a16="http://schemas.microsoft.com/office/drawing/2014/main" id="{347865BF-D96A-4E73-BC3E-36FA4F8C1E15}"/>
              </a:ext>
            </a:extLst>
          </p:cNvPr>
          <p:cNvPicPr>
            <a:picLocks noChangeAspect="1"/>
          </p:cNvPicPr>
          <p:nvPr/>
        </p:nvPicPr>
        <p:blipFill>
          <a:blip r:embed="rId2"/>
          <a:stretch>
            <a:fillRect/>
          </a:stretch>
        </p:blipFill>
        <p:spPr>
          <a:xfrm>
            <a:off x="1711788" y="1942596"/>
            <a:ext cx="4749551" cy="4748266"/>
          </a:xfrm>
          <a:prstGeom prst="rect">
            <a:avLst/>
          </a:prstGeom>
        </p:spPr>
      </p:pic>
      <p:pic>
        <p:nvPicPr>
          <p:cNvPr id="11" name="Picture 11" descr="A picture containing text, book&#10;&#10;Description generated with very high confidence">
            <a:extLst>
              <a:ext uri="{FF2B5EF4-FFF2-40B4-BE49-F238E27FC236}">
                <a16:creationId xmlns:a16="http://schemas.microsoft.com/office/drawing/2014/main" id="{B3BC4482-9130-4D78-AF61-DB0574DEAE59}"/>
              </a:ext>
            </a:extLst>
          </p:cNvPr>
          <p:cNvPicPr>
            <a:picLocks noChangeAspect="1"/>
          </p:cNvPicPr>
          <p:nvPr/>
        </p:nvPicPr>
        <p:blipFill>
          <a:blip r:embed="rId3"/>
          <a:stretch>
            <a:fillRect/>
          </a:stretch>
        </p:blipFill>
        <p:spPr>
          <a:xfrm>
            <a:off x="1704717" y="6483740"/>
            <a:ext cx="4363177" cy="3374545"/>
          </a:xfrm>
          <a:prstGeom prst="rect">
            <a:avLst/>
          </a:prstGeom>
        </p:spPr>
      </p:pic>
    </p:spTree>
    <p:extLst>
      <p:ext uri="{BB962C8B-B14F-4D97-AF65-F5344CB8AC3E}">
        <p14:creationId xmlns:p14="http://schemas.microsoft.com/office/powerpoint/2010/main" val="28014387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38"/>
        <p:cNvGrpSpPr/>
        <p:nvPr/>
      </p:nvGrpSpPr>
      <p:grpSpPr>
        <a:xfrm>
          <a:off x="0" y="0"/>
          <a:ext cx="0" cy="0"/>
          <a:chOff x="0" y="0"/>
          <a:chExt cx="0" cy="0"/>
        </a:xfrm>
      </p:grpSpPr>
      <p:pic>
        <p:nvPicPr>
          <p:cNvPr id="439" name="Google Shape;439;p54">
            <a:hlinkClick r:id="rId3"/>
          </p:cNvPr>
          <p:cNvPicPr preferRelativeResize="0"/>
          <p:nvPr/>
        </p:nvPicPr>
        <p:blipFill>
          <a:blip r:embed="rId4">
            <a:alphaModFix/>
          </a:blip>
          <a:stretch>
            <a:fillRect/>
          </a:stretch>
        </p:blipFill>
        <p:spPr>
          <a:xfrm>
            <a:off x="0" y="895521"/>
            <a:ext cx="7696720" cy="8273776"/>
          </a:xfrm>
          <a:prstGeom prst="rect">
            <a:avLst/>
          </a:prstGeom>
          <a:noFill/>
          <a:ln>
            <a:noFill/>
          </a:ln>
        </p:spPr>
      </p:pic>
      <p:sp>
        <p:nvSpPr>
          <p:cNvPr id="440" name="Google Shape;440;p54"/>
          <p:cNvSpPr txBox="1">
            <a:spLocks noGrp="1"/>
          </p:cNvSpPr>
          <p:nvPr>
            <p:ph type="title"/>
          </p:nvPr>
        </p:nvSpPr>
        <p:spPr>
          <a:xfrm>
            <a:off x="843454" y="485157"/>
            <a:ext cx="6085491" cy="1199100"/>
          </a:xfrm>
          <a:prstGeom prst="rect">
            <a:avLst/>
          </a:prstGeom>
        </p:spPr>
        <p:txBody>
          <a:bodyPr spcFirstLastPara="1" wrap="square" lIns="91425" tIns="91425" rIns="91425" bIns="91425" anchor="t" anchorCtr="0">
            <a:noAutofit/>
          </a:bodyPr>
          <a:lstStyle/>
          <a:p>
            <a:pPr lvl="0"/>
            <a:r>
              <a:rPr lang="en" sz="1600" b="1" dirty="0"/>
              <a:t>Reflection: </a:t>
            </a:r>
            <a:r>
              <a:rPr lang="en-US" sz="1600" b="1"/>
              <a:t>How has the trip and its various experiences given you a greater view of who God is, and how </a:t>
            </a:r>
            <a:r>
              <a:rPr lang="en-US" sz="1600" b="1" dirty="0"/>
              <a:t>He has blessed us with the gift of His creation?</a:t>
            </a:r>
            <a:endParaRPr sz="1600" b="1" dirty="0"/>
          </a:p>
          <a:p>
            <a:pPr marL="0" lvl="0" indent="0" algn="l" rtl="0">
              <a:spcBef>
                <a:spcPts val="0"/>
              </a:spcBef>
              <a:spcAft>
                <a:spcPts val="0"/>
              </a:spcAft>
              <a:buNone/>
            </a:pPr>
            <a:endParaRPr dirty="0"/>
          </a:p>
        </p:txBody>
      </p:sp>
      <p:sp>
        <p:nvSpPr>
          <p:cNvPr id="442" name="Google Shape;442;p54"/>
          <p:cNvSpPr txBox="1">
            <a:spLocks noGrp="1"/>
          </p:cNvSpPr>
          <p:nvPr>
            <p:ph type="sldNum" idx="12"/>
          </p:nvPr>
        </p:nvSpPr>
        <p:spPr>
          <a:xfrm>
            <a:off x="7201589" y="9119180"/>
            <a:ext cx="466500" cy="769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solidFill>
                  <a:schemeClr val="dk1"/>
                </a:solidFill>
                <a:latin typeface="Old Standard TT"/>
                <a:ea typeface="Old Standard TT"/>
                <a:cs typeface="Old Standard TT"/>
                <a:sym typeface="Old Standard TT"/>
              </a:rPr>
              <a:t>28</a:t>
            </a:fld>
            <a:endParaRPr>
              <a:solidFill>
                <a:schemeClr val="dk1"/>
              </a:solidFill>
              <a:latin typeface="Old Standard TT"/>
              <a:ea typeface="Old Standard TT"/>
              <a:cs typeface="Old Standard TT"/>
              <a:sym typeface="Old Standard TT"/>
            </a:endParaRPr>
          </a:p>
        </p:txBody>
      </p:sp>
    </p:spTree>
    <p:extLst>
      <p:ext uri="{BB962C8B-B14F-4D97-AF65-F5344CB8AC3E}">
        <p14:creationId xmlns:p14="http://schemas.microsoft.com/office/powerpoint/2010/main" val="23457782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38"/>
        <p:cNvGrpSpPr/>
        <p:nvPr/>
      </p:nvGrpSpPr>
      <p:grpSpPr>
        <a:xfrm>
          <a:off x="0" y="0"/>
          <a:ext cx="0" cy="0"/>
          <a:chOff x="0" y="0"/>
          <a:chExt cx="0" cy="0"/>
        </a:xfrm>
      </p:grpSpPr>
      <p:pic>
        <p:nvPicPr>
          <p:cNvPr id="439" name="Google Shape;439;p54">
            <a:hlinkClick r:id="rId3"/>
          </p:cNvPr>
          <p:cNvPicPr preferRelativeResize="0"/>
          <p:nvPr/>
        </p:nvPicPr>
        <p:blipFill rotWithShape="1">
          <a:blip r:embed="rId4">
            <a:alphaModFix/>
          </a:blip>
          <a:srcRect b="7270"/>
          <a:stretch/>
        </p:blipFill>
        <p:spPr>
          <a:xfrm>
            <a:off x="136225" y="211910"/>
            <a:ext cx="7499950" cy="8985099"/>
          </a:xfrm>
          <a:prstGeom prst="rect">
            <a:avLst/>
          </a:prstGeom>
          <a:noFill/>
          <a:ln>
            <a:noFill/>
          </a:ln>
        </p:spPr>
      </p:pic>
      <p:sp>
        <p:nvSpPr>
          <p:cNvPr id="440" name="Google Shape;440;p54"/>
          <p:cNvSpPr txBox="1">
            <a:spLocks noGrp="1"/>
          </p:cNvSpPr>
          <p:nvPr>
            <p:ph type="title"/>
          </p:nvPr>
        </p:nvSpPr>
        <p:spPr>
          <a:xfrm>
            <a:off x="724370" y="295971"/>
            <a:ext cx="7242600" cy="1199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Reflection</a:t>
            </a:r>
            <a:endParaRPr/>
          </a:p>
          <a:p>
            <a:pPr marL="0" lvl="0" indent="0" algn="l" rtl="0">
              <a:spcBef>
                <a:spcPts val="0"/>
              </a:spcBef>
              <a:spcAft>
                <a:spcPts val="0"/>
              </a:spcAft>
              <a:buNone/>
            </a:pPr>
            <a:endParaRPr/>
          </a:p>
        </p:txBody>
      </p:sp>
      <p:sp>
        <p:nvSpPr>
          <p:cNvPr id="442" name="Google Shape;442;p54"/>
          <p:cNvSpPr txBox="1">
            <a:spLocks noGrp="1"/>
          </p:cNvSpPr>
          <p:nvPr>
            <p:ph type="sldNum" idx="12"/>
          </p:nvPr>
        </p:nvSpPr>
        <p:spPr>
          <a:xfrm>
            <a:off x="7201589" y="9119180"/>
            <a:ext cx="466500" cy="769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solidFill>
                  <a:schemeClr val="dk1"/>
                </a:solidFill>
                <a:latin typeface="Old Standard TT"/>
                <a:ea typeface="Old Standard TT"/>
                <a:cs typeface="Old Standard TT"/>
                <a:sym typeface="Old Standard TT"/>
              </a:rPr>
              <a:t>29</a:t>
            </a:fld>
            <a:endParaRPr>
              <a:solidFill>
                <a:schemeClr val="dk1"/>
              </a:solidFill>
              <a:latin typeface="Old Standard TT"/>
              <a:ea typeface="Old Standard TT"/>
              <a:cs typeface="Old Standard TT"/>
              <a:sym typeface="Old Standard TT"/>
            </a:endParaRPr>
          </a:p>
        </p:txBody>
      </p:sp>
    </p:spTree>
    <p:extLst>
      <p:ext uri="{BB962C8B-B14F-4D97-AF65-F5344CB8AC3E}">
        <p14:creationId xmlns:p14="http://schemas.microsoft.com/office/powerpoint/2010/main" val="32874559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Google Shape;75;p15"/>
          <p:cNvSpPr txBox="1">
            <a:spLocks noGrp="1"/>
          </p:cNvSpPr>
          <p:nvPr>
            <p:ph type="title"/>
          </p:nvPr>
        </p:nvSpPr>
        <p:spPr>
          <a:xfrm>
            <a:off x="264945" y="870271"/>
            <a:ext cx="7242600" cy="1199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t>Three Canyons Route</a:t>
            </a:r>
            <a:endParaRPr lang="en-US" b="1"/>
          </a:p>
        </p:txBody>
      </p:sp>
      <p:sp>
        <p:nvSpPr>
          <p:cNvPr id="76" name="Google Shape;76;p15"/>
          <p:cNvSpPr txBox="1">
            <a:spLocks noGrp="1"/>
          </p:cNvSpPr>
          <p:nvPr>
            <p:ph type="body" idx="1"/>
          </p:nvPr>
        </p:nvSpPr>
        <p:spPr>
          <a:xfrm>
            <a:off x="264945" y="2291129"/>
            <a:ext cx="7242600" cy="6643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sp>
        <p:nvSpPr>
          <p:cNvPr id="77" name="Google Shape;77;p15"/>
          <p:cNvSpPr txBox="1">
            <a:spLocks noGrp="1"/>
          </p:cNvSpPr>
          <p:nvPr>
            <p:ph type="sldNum" idx="12"/>
          </p:nvPr>
        </p:nvSpPr>
        <p:spPr>
          <a:xfrm>
            <a:off x="7201589" y="9119180"/>
            <a:ext cx="466500" cy="769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solidFill>
                  <a:schemeClr val="dk1"/>
                </a:solidFill>
                <a:latin typeface="Old Standard TT"/>
                <a:ea typeface="Old Standard TT"/>
                <a:cs typeface="Old Standard TT"/>
                <a:sym typeface="Old Standard TT"/>
              </a:rPr>
              <a:t>3</a:t>
            </a:fld>
            <a:endParaRPr>
              <a:solidFill>
                <a:schemeClr val="dk1"/>
              </a:solidFill>
              <a:latin typeface="Old Standard TT"/>
              <a:ea typeface="Old Standard TT"/>
              <a:cs typeface="Old Standard TT"/>
              <a:sym typeface="Old Standard TT"/>
            </a:endParaRPr>
          </a:p>
        </p:txBody>
      </p:sp>
      <p:pic>
        <p:nvPicPr>
          <p:cNvPr id="78" name="Google Shape;78;p15"/>
          <p:cNvPicPr preferRelativeResize="0"/>
          <p:nvPr/>
        </p:nvPicPr>
        <p:blipFill>
          <a:blip r:embed="rId3">
            <a:alphaModFix/>
          </a:blip>
          <a:stretch>
            <a:fillRect/>
          </a:stretch>
        </p:blipFill>
        <p:spPr>
          <a:xfrm>
            <a:off x="798324" y="3847379"/>
            <a:ext cx="6643326" cy="5179525"/>
          </a:xfrm>
          <a:prstGeom prst="rect">
            <a:avLst/>
          </a:prstGeom>
          <a:noFill/>
          <a:ln w="38100" cap="flat" cmpd="sng">
            <a:solidFill>
              <a:schemeClr val="dk2"/>
            </a:solidFill>
            <a:prstDash val="solid"/>
            <a:round/>
            <a:headEnd type="none" w="sm" len="sm"/>
            <a:tailEnd type="none" w="sm" len="sm"/>
          </a:ln>
        </p:spPr>
      </p:pic>
      <p:pic>
        <p:nvPicPr>
          <p:cNvPr id="79" name="Google Shape;79;p15"/>
          <p:cNvPicPr preferRelativeResize="0"/>
          <p:nvPr/>
        </p:nvPicPr>
        <p:blipFill rotWithShape="1">
          <a:blip r:embed="rId4">
            <a:alphaModFix/>
          </a:blip>
          <a:srcRect b="12648"/>
          <a:stretch/>
        </p:blipFill>
        <p:spPr>
          <a:xfrm>
            <a:off x="406226" y="2291129"/>
            <a:ext cx="3479974" cy="2155401"/>
          </a:xfrm>
          <a:prstGeom prst="rect">
            <a:avLst/>
          </a:prstGeom>
          <a:noFill/>
          <a:ln w="28575" cap="flat" cmpd="sng">
            <a:solidFill>
              <a:schemeClr val="dk2"/>
            </a:solidFill>
            <a:prstDash val="solid"/>
            <a:round/>
            <a:headEnd type="none" w="sm" len="sm"/>
            <a:tailEnd type="none" w="sm" len="sm"/>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sp>
        <p:nvSpPr>
          <p:cNvPr id="424" name="Google Shape;424;p52"/>
          <p:cNvSpPr txBox="1">
            <a:spLocks noGrp="1"/>
          </p:cNvSpPr>
          <p:nvPr>
            <p:ph type="title"/>
          </p:nvPr>
        </p:nvSpPr>
        <p:spPr>
          <a:xfrm>
            <a:off x="264895" y="367371"/>
            <a:ext cx="7242600" cy="1199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Glossary</a:t>
            </a:r>
            <a:endParaRPr/>
          </a:p>
        </p:txBody>
      </p:sp>
      <p:sp>
        <p:nvSpPr>
          <p:cNvPr id="425" name="Google Shape;425;p52"/>
          <p:cNvSpPr txBox="1">
            <a:spLocks noGrp="1"/>
          </p:cNvSpPr>
          <p:nvPr>
            <p:ph type="sldNum" idx="12"/>
          </p:nvPr>
        </p:nvSpPr>
        <p:spPr>
          <a:xfrm>
            <a:off x="7201589" y="9119180"/>
            <a:ext cx="466500" cy="769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30</a:t>
            </a:fld>
            <a:endParaRPr/>
          </a:p>
        </p:txBody>
      </p:sp>
      <p:pic>
        <p:nvPicPr>
          <p:cNvPr id="426" name="Google Shape;426;p52"/>
          <p:cNvPicPr preferRelativeResize="0"/>
          <p:nvPr/>
        </p:nvPicPr>
        <p:blipFill>
          <a:blip r:embed="rId3">
            <a:alphaModFix/>
          </a:blip>
          <a:stretch>
            <a:fillRect/>
          </a:stretch>
        </p:blipFill>
        <p:spPr>
          <a:xfrm>
            <a:off x="674052" y="967802"/>
            <a:ext cx="6416418" cy="8769804"/>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sp>
        <p:nvSpPr>
          <p:cNvPr id="433" name="Google Shape;433;p53"/>
          <p:cNvSpPr txBox="1">
            <a:spLocks noGrp="1"/>
          </p:cNvSpPr>
          <p:nvPr>
            <p:ph type="sldNum" idx="12"/>
          </p:nvPr>
        </p:nvSpPr>
        <p:spPr>
          <a:xfrm>
            <a:off x="7201589" y="9119180"/>
            <a:ext cx="466500" cy="769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31</a:t>
            </a:fld>
            <a:endParaRPr/>
          </a:p>
        </p:txBody>
      </p:sp>
      <p:pic>
        <p:nvPicPr>
          <p:cNvPr id="434" name="Google Shape;434;p53"/>
          <p:cNvPicPr preferRelativeResize="0"/>
          <p:nvPr/>
        </p:nvPicPr>
        <p:blipFill>
          <a:blip r:embed="rId3">
            <a:alphaModFix/>
          </a:blip>
          <a:stretch>
            <a:fillRect/>
          </a:stretch>
        </p:blipFill>
        <p:spPr>
          <a:xfrm>
            <a:off x="733032" y="392324"/>
            <a:ext cx="6314156" cy="9273751"/>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7F68B9-67E4-4DCE-ACDC-2834ADF701C6}"/>
              </a:ext>
            </a:extLst>
          </p:cNvPr>
          <p:cNvSpPr>
            <a:spLocks noGrp="1"/>
          </p:cNvSpPr>
          <p:nvPr>
            <p:ph type="title"/>
          </p:nvPr>
        </p:nvSpPr>
        <p:spPr>
          <a:xfrm>
            <a:off x="264945" y="446441"/>
            <a:ext cx="7242600" cy="1199100"/>
          </a:xfrm>
        </p:spPr>
        <p:txBody>
          <a:bodyPr/>
          <a:lstStyle/>
          <a:p>
            <a:r>
              <a:rPr lang="en-US"/>
              <a:t>Answer Key</a:t>
            </a:r>
          </a:p>
        </p:txBody>
      </p:sp>
      <p:sp>
        <p:nvSpPr>
          <p:cNvPr id="4" name="Slide Number Placeholder 3">
            <a:extLst>
              <a:ext uri="{FF2B5EF4-FFF2-40B4-BE49-F238E27FC236}">
                <a16:creationId xmlns:a16="http://schemas.microsoft.com/office/drawing/2014/main" id="{5B0325EE-9778-468B-841C-2870D0639A1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a:t>32</a:t>
            </a:fld>
            <a:endParaRPr lang="en"/>
          </a:p>
        </p:txBody>
      </p:sp>
      <p:pic>
        <p:nvPicPr>
          <p:cNvPr id="5" name="Picture 5" descr="A screenshot of a cell phone&#10;&#10;Description generated with high confidence">
            <a:extLst>
              <a:ext uri="{FF2B5EF4-FFF2-40B4-BE49-F238E27FC236}">
                <a16:creationId xmlns:a16="http://schemas.microsoft.com/office/drawing/2014/main" id="{0695D29A-833A-46BC-BD29-528D95BA9931}"/>
              </a:ext>
            </a:extLst>
          </p:cNvPr>
          <p:cNvPicPr>
            <a:picLocks noChangeAspect="1"/>
          </p:cNvPicPr>
          <p:nvPr/>
        </p:nvPicPr>
        <p:blipFill>
          <a:blip r:embed="rId2"/>
          <a:stretch>
            <a:fillRect/>
          </a:stretch>
        </p:blipFill>
        <p:spPr>
          <a:xfrm>
            <a:off x="1892" y="1108338"/>
            <a:ext cx="7518526" cy="8288260"/>
          </a:xfrm>
          <a:prstGeom prst="rect">
            <a:avLst/>
          </a:prstGeom>
        </p:spPr>
      </p:pic>
    </p:spTree>
    <p:extLst>
      <p:ext uri="{BB962C8B-B14F-4D97-AF65-F5344CB8AC3E}">
        <p14:creationId xmlns:p14="http://schemas.microsoft.com/office/powerpoint/2010/main" val="22093796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6"/>
          <p:cNvSpPr txBox="1">
            <a:spLocks noGrp="1"/>
          </p:cNvSpPr>
          <p:nvPr>
            <p:ph type="title"/>
          </p:nvPr>
        </p:nvSpPr>
        <p:spPr>
          <a:xfrm>
            <a:off x="264945" y="870271"/>
            <a:ext cx="7242600" cy="1199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Points of Interest</a:t>
            </a:r>
            <a:endParaRPr b="1"/>
          </a:p>
        </p:txBody>
      </p:sp>
      <p:sp>
        <p:nvSpPr>
          <p:cNvPr id="85" name="Google Shape;85;p16"/>
          <p:cNvSpPr txBox="1">
            <a:spLocks noGrp="1"/>
          </p:cNvSpPr>
          <p:nvPr>
            <p:ph type="body" idx="1"/>
          </p:nvPr>
        </p:nvSpPr>
        <p:spPr>
          <a:xfrm>
            <a:off x="264950" y="1739301"/>
            <a:ext cx="7242600" cy="7195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b="1">
                <a:solidFill>
                  <a:srgbClr val="000000"/>
                </a:solidFill>
                <a:highlight>
                  <a:srgbClr val="FFFFFF"/>
                </a:highlight>
              </a:rPr>
              <a:t>Hoover Dam</a:t>
            </a:r>
            <a:endParaRPr sz="1200">
              <a:solidFill>
                <a:srgbClr val="000000"/>
              </a:solidFill>
              <a:highlight>
                <a:srgbClr val="FFFFFF"/>
              </a:highlight>
            </a:endParaRPr>
          </a:p>
          <a:p>
            <a:pPr marL="457200" lvl="0" indent="0" algn="l" rtl="0">
              <a:spcBef>
                <a:spcPts val="0"/>
              </a:spcBef>
              <a:spcAft>
                <a:spcPts val="0"/>
              </a:spcAft>
              <a:buNone/>
            </a:pPr>
            <a:r>
              <a:rPr lang="en" sz="1200">
                <a:solidFill>
                  <a:srgbClr val="000000"/>
                </a:solidFill>
                <a:highlight>
                  <a:srgbClr val="FFFFFF"/>
                </a:highlight>
              </a:rPr>
              <a:t>Constructed between 1931-1936 during the Great Depression, Hoover Dam is considered one of the seven engineering wonders of the world.</a:t>
            </a:r>
            <a:endParaRPr sz="1200">
              <a:solidFill>
                <a:srgbClr val="000000"/>
              </a:solidFill>
              <a:highlight>
                <a:srgbClr val="FFFFFF"/>
              </a:highlight>
            </a:endParaRPr>
          </a:p>
          <a:p>
            <a:pPr marL="0" lvl="0" indent="0" algn="l" rtl="0">
              <a:spcBef>
                <a:spcPts val="0"/>
              </a:spcBef>
              <a:spcAft>
                <a:spcPts val="0"/>
              </a:spcAft>
              <a:buClr>
                <a:schemeClr val="dk1"/>
              </a:buClr>
              <a:buSzPts val="1100"/>
              <a:buFont typeface="Arial"/>
              <a:buNone/>
            </a:pPr>
            <a:endParaRPr sz="1200">
              <a:solidFill>
                <a:srgbClr val="000000"/>
              </a:solidFill>
              <a:highlight>
                <a:srgbClr val="FFFFFF"/>
              </a:highlight>
            </a:endParaRPr>
          </a:p>
          <a:p>
            <a:pPr marL="0" lvl="0" indent="0" algn="l" rtl="0">
              <a:spcBef>
                <a:spcPts val="0"/>
              </a:spcBef>
              <a:spcAft>
                <a:spcPts val="0"/>
              </a:spcAft>
              <a:buClr>
                <a:schemeClr val="dk1"/>
              </a:buClr>
              <a:buSzPts val="1100"/>
              <a:buFont typeface="Arial"/>
              <a:buNone/>
            </a:pPr>
            <a:r>
              <a:rPr lang="en" sz="1200" b="1">
                <a:solidFill>
                  <a:srgbClr val="000000"/>
                </a:solidFill>
                <a:highlight>
                  <a:srgbClr val="FFFFFF"/>
                </a:highlight>
              </a:rPr>
              <a:t>San Francisco Volcanic Field</a:t>
            </a:r>
            <a:endParaRPr sz="1200">
              <a:solidFill>
                <a:srgbClr val="000000"/>
              </a:solidFill>
              <a:highlight>
                <a:srgbClr val="FFFFFF"/>
              </a:highlight>
            </a:endParaRPr>
          </a:p>
          <a:p>
            <a:pPr marL="457200" lvl="0" indent="0" algn="l" rtl="0">
              <a:spcBef>
                <a:spcPts val="0"/>
              </a:spcBef>
              <a:spcAft>
                <a:spcPts val="0"/>
              </a:spcAft>
              <a:buNone/>
            </a:pPr>
            <a:r>
              <a:rPr lang="en" sz="1200">
                <a:solidFill>
                  <a:srgbClr val="000000"/>
                </a:solidFill>
                <a:highlight>
                  <a:srgbClr val="FFFFFF"/>
                </a:highlight>
              </a:rPr>
              <a:t>The vast San Francisco Volcanic Field in northern Arizona has more than 550 vents. Many of the volcano cinder cone shapes.  A cinder cone or scoria cone is a steep conical hill of loose pyroclastic fragments, such as either volcanic clinkers, cinders, volcanic ash, or scoria that has been built around a volcanic vent. </a:t>
            </a:r>
            <a:endParaRPr sz="1200">
              <a:solidFill>
                <a:srgbClr val="000000"/>
              </a:solidFill>
              <a:highlight>
                <a:srgbClr val="FFFFFF"/>
              </a:highlight>
            </a:endParaRPr>
          </a:p>
          <a:p>
            <a:pPr marL="457200" lvl="0" indent="0" algn="l" rtl="0">
              <a:spcBef>
                <a:spcPts val="0"/>
              </a:spcBef>
              <a:spcAft>
                <a:spcPts val="0"/>
              </a:spcAft>
              <a:buNone/>
            </a:pPr>
            <a:endParaRPr sz="1200">
              <a:solidFill>
                <a:srgbClr val="000000"/>
              </a:solidFill>
              <a:highlight>
                <a:srgbClr val="FFFFFF"/>
              </a:highlight>
            </a:endParaRPr>
          </a:p>
          <a:p>
            <a:pPr marL="0" lvl="0" indent="0" algn="l" rtl="0">
              <a:spcBef>
                <a:spcPts val="0"/>
              </a:spcBef>
              <a:spcAft>
                <a:spcPts val="0"/>
              </a:spcAft>
              <a:buNone/>
            </a:pPr>
            <a:r>
              <a:rPr lang="en" sz="1200" b="1">
                <a:highlight>
                  <a:schemeClr val="lt1"/>
                </a:highlight>
              </a:rPr>
              <a:t>Joshua Tree</a:t>
            </a:r>
            <a:endParaRPr sz="1200" b="1">
              <a:highlight>
                <a:schemeClr val="lt1"/>
              </a:highlight>
            </a:endParaRPr>
          </a:p>
          <a:p>
            <a:pPr marL="457200" lvl="0" indent="0" algn="l" rtl="0">
              <a:spcBef>
                <a:spcPts val="0"/>
              </a:spcBef>
              <a:spcAft>
                <a:spcPts val="0"/>
              </a:spcAft>
              <a:buNone/>
            </a:pPr>
            <a:r>
              <a:rPr lang="en" sz="1200">
                <a:highlight>
                  <a:schemeClr val="lt1"/>
                </a:highlight>
              </a:rPr>
              <a:t>The name Joshua tree was given by a group of Mormon settlers crossing the Mojave Desert in the mid-19th century. The tree's unique shape reminded them of a Biblical story in which Joshua reaches his hands up to the sky in prayer. </a:t>
            </a:r>
            <a:endParaRPr sz="1200">
              <a:highlight>
                <a:schemeClr val="lt1"/>
              </a:highlight>
            </a:endParaRPr>
          </a:p>
          <a:p>
            <a:pPr marL="0" lvl="0" indent="0" algn="l" rtl="0">
              <a:spcBef>
                <a:spcPts val="0"/>
              </a:spcBef>
              <a:spcAft>
                <a:spcPts val="0"/>
              </a:spcAft>
              <a:buClr>
                <a:schemeClr val="dk1"/>
              </a:buClr>
              <a:buSzPts val="1100"/>
              <a:buFont typeface="Arial"/>
              <a:buNone/>
            </a:pPr>
            <a:endParaRPr sz="1200" b="1">
              <a:highlight>
                <a:schemeClr val="lt1"/>
              </a:highlight>
            </a:endParaRPr>
          </a:p>
          <a:p>
            <a:pPr marL="0" lvl="0" indent="0" algn="l" rtl="0">
              <a:spcBef>
                <a:spcPts val="0"/>
              </a:spcBef>
              <a:spcAft>
                <a:spcPts val="0"/>
              </a:spcAft>
              <a:buNone/>
            </a:pPr>
            <a:r>
              <a:rPr lang="en" sz="1200" b="1">
                <a:solidFill>
                  <a:srgbClr val="000000"/>
                </a:solidFill>
                <a:highlight>
                  <a:srgbClr val="FFFFFF"/>
                </a:highlight>
              </a:rPr>
              <a:t>Painted Desert</a:t>
            </a:r>
            <a:r>
              <a:rPr lang="en" sz="1200">
                <a:solidFill>
                  <a:srgbClr val="000000"/>
                </a:solidFill>
                <a:highlight>
                  <a:srgbClr val="FFFFFF"/>
                </a:highlight>
              </a:rPr>
              <a:t>  </a:t>
            </a:r>
            <a:endParaRPr sz="1200">
              <a:solidFill>
                <a:srgbClr val="000000"/>
              </a:solidFill>
              <a:highlight>
                <a:srgbClr val="FFFFFF"/>
              </a:highlight>
            </a:endParaRPr>
          </a:p>
          <a:p>
            <a:pPr marL="457200" lvl="0" indent="0" algn="l" rtl="0">
              <a:spcBef>
                <a:spcPts val="0"/>
              </a:spcBef>
              <a:spcAft>
                <a:spcPts val="0"/>
              </a:spcAft>
              <a:buNone/>
            </a:pPr>
            <a:r>
              <a:rPr lang="en" sz="1200">
                <a:solidFill>
                  <a:srgbClr val="000000"/>
                </a:solidFill>
                <a:highlight>
                  <a:srgbClr val="FFFFFF"/>
                </a:highlight>
              </a:rPr>
              <a:t>Art comes to life in the Painted Desert. The beauty of the desert is the result of volcanic eruptions, earthquakes, floods and sunlight.  Located in a region which has been home to the Navajo and Hopi people for hundreds of year, this desert stretches from the Grand Canyon National Park to the Petrified Forest National Park.  As you travel to the Grand Canyon keep your eyes open for the display of lavender, grey, red and orange hues in the clay and sandstone deposits.</a:t>
            </a:r>
            <a:endParaRPr sz="1200">
              <a:solidFill>
                <a:srgbClr val="000000"/>
              </a:solidFill>
              <a:highlight>
                <a:srgbClr val="FFFFFF"/>
              </a:highlight>
            </a:endParaRPr>
          </a:p>
          <a:p>
            <a:pPr marL="0" lvl="0" indent="0" algn="l" rtl="0">
              <a:spcBef>
                <a:spcPts val="0"/>
              </a:spcBef>
              <a:spcAft>
                <a:spcPts val="0"/>
              </a:spcAft>
              <a:buNone/>
            </a:pPr>
            <a:endParaRPr sz="1200">
              <a:solidFill>
                <a:srgbClr val="000000"/>
              </a:solidFill>
              <a:highlight>
                <a:srgbClr val="FFFFFF"/>
              </a:highlight>
            </a:endParaRPr>
          </a:p>
          <a:p>
            <a:pPr marL="0" lvl="0" indent="0" algn="l" rtl="0">
              <a:spcBef>
                <a:spcPts val="0"/>
              </a:spcBef>
              <a:spcAft>
                <a:spcPts val="0"/>
              </a:spcAft>
              <a:buNone/>
            </a:pPr>
            <a:r>
              <a:rPr lang="en" sz="1200" b="1">
                <a:solidFill>
                  <a:srgbClr val="000000"/>
                </a:solidFill>
                <a:highlight>
                  <a:srgbClr val="FFFFFF"/>
                </a:highlight>
              </a:rPr>
              <a:t>Red Rock Canyon:</a:t>
            </a:r>
            <a:r>
              <a:rPr lang="en" sz="1200">
                <a:solidFill>
                  <a:srgbClr val="000000"/>
                </a:solidFill>
                <a:highlight>
                  <a:srgbClr val="FFFFFF"/>
                </a:highlight>
              </a:rPr>
              <a:t>  </a:t>
            </a:r>
            <a:endParaRPr sz="1200">
              <a:solidFill>
                <a:srgbClr val="000000"/>
              </a:solidFill>
              <a:highlight>
                <a:srgbClr val="FFFFFF"/>
              </a:highlight>
            </a:endParaRPr>
          </a:p>
          <a:p>
            <a:pPr marL="457200" lvl="0" indent="0" algn="l" rtl="0">
              <a:spcBef>
                <a:spcPts val="0"/>
              </a:spcBef>
              <a:spcAft>
                <a:spcPts val="0"/>
              </a:spcAft>
              <a:buNone/>
            </a:pPr>
            <a:r>
              <a:rPr lang="en" sz="1200">
                <a:solidFill>
                  <a:srgbClr val="000000"/>
                </a:solidFill>
                <a:highlight>
                  <a:schemeClr val="lt1"/>
                </a:highlight>
              </a:rPr>
              <a:t>Located where the southernmost tip of the Sierra Nevada converge with the El Paso Range, </a:t>
            </a:r>
            <a:br>
              <a:rPr lang="en" sz="1200">
                <a:solidFill>
                  <a:srgbClr val="000000"/>
                </a:solidFill>
                <a:highlight>
                  <a:schemeClr val="lt1"/>
                </a:highlight>
              </a:rPr>
            </a:br>
            <a:r>
              <a:rPr lang="en" sz="1200">
                <a:solidFill>
                  <a:srgbClr val="000000"/>
                </a:solidFill>
                <a:highlight>
                  <a:srgbClr val="FFFFFF"/>
                </a:highlight>
              </a:rPr>
              <a:t>Red Rock Canyon State Park features scenic desert cliffs, buttes and spectacular rock </a:t>
            </a:r>
            <a:r>
              <a:rPr lang="en" sz="1200" err="1">
                <a:solidFill>
                  <a:srgbClr val="000000"/>
                </a:solidFill>
                <a:highlight>
                  <a:srgbClr val="FFFFFF"/>
                </a:highlight>
              </a:rPr>
              <a:t>formations.Historically</a:t>
            </a:r>
            <a:r>
              <a:rPr lang="en" sz="1200">
                <a:solidFill>
                  <a:srgbClr val="000000"/>
                </a:solidFill>
                <a:highlight>
                  <a:srgbClr val="FFFFFF"/>
                </a:highlight>
              </a:rPr>
              <a:t>, the area was once home to the </a:t>
            </a:r>
            <a:r>
              <a:rPr lang="en" sz="1200" err="1">
                <a:solidFill>
                  <a:srgbClr val="000000"/>
                </a:solidFill>
                <a:highlight>
                  <a:srgbClr val="FFFFFF"/>
                </a:highlight>
              </a:rPr>
              <a:t>Kawaiisu</a:t>
            </a:r>
            <a:r>
              <a:rPr lang="en" sz="1200">
                <a:solidFill>
                  <a:srgbClr val="000000"/>
                </a:solidFill>
                <a:highlight>
                  <a:srgbClr val="FFFFFF"/>
                </a:highlight>
              </a:rPr>
              <a:t> Indians, who left petroglyphs in the El Paso mountains and other evidence of their inhabitation. Hidden behind the scenes in the layers of rock is what amounts to paleontologists as a treasure trove. For almost a century, paleontologists have been combing through these layers and making important discoveries about the history of mammalian life in these parts.</a:t>
            </a:r>
            <a:br>
              <a:rPr lang="en" sz="1200">
                <a:solidFill>
                  <a:srgbClr val="000000"/>
                </a:solidFill>
                <a:highlight>
                  <a:srgbClr val="FFFFFF"/>
                </a:highlight>
              </a:rPr>
            </a:br>
            <a:br>
              <a:rPr lang="en" sz="1200">
                <a:solidFill>
                  <a:srgbClr val="000000"/>
                </a:solidFill>
                <a:highlight>
                  <a:srgbClr val="FFFFFF"/>
                </a:highlight>
              </a:rPr>
            </a:br>
            <a:r>
              <a:rPr lang="en" sz="700">
                <a:solidFill>
                  <a:srgbClr val="000000"/>
                </a:solidFill>
                <a:highlight>
                  <a:srgbClr val="FFFFFF"/>
                </a:highlight>
              </a:rPr>
              <a:t>California State Parks, State of California. “Red Rock Canyon SP.” CA State Parks, </a:t>
            </a:r>
            <a:r>
              <a:rPr lang="en" sz="700" err="1">
                <a:solidFill>
                  <a:srgbClr val="000000"/>
                </a:solidFill>
                <a:highlight>
                  <a:srgbClr val="FFFFFF"/>
                </a:highlight>
              </a:rPr>
              <a:t>www.parks.ca.gov</a:t>
            </a:r>
            <a:r>
              <a:rPr lang="en" sz="700">
                <a:solidFill>
                  <a:srgbClr val="000000"/>
                </a:solidFill>
                <a:highlight>
                  <a:srgbClr val="FFFFFF"/>
                </a:highlight>
              </a:rPr>
              <a:t>/?</a:t>
            </a:r>
            <a:r>
              <a:rPr lang="en" sz="700" err="1">
                <a:solidFill>
                  <a:srgbClr val="000000"/>
                </a:solidFill>
                <a:highlight>
                  <a:srgbClr val="FFFFFF"/>
                </a:highlight>
              </a:rPr>
              <a:t>page_id</a:t>
            </a:r>
            <a:r>
              <a:rPr lang="en" sz="700">
                <a:solidFill>
                  <a:srgbClr val="000000"/>
                </a:solidFill>
                <a:highlight>
                  <a:srgbClr val="FFFFFF"/>
                </a:highlight>
              </a:rPr>
              <a:t>=631.</a:t>
            </a:r>
            <a:endParaRPr sz="700">
              <a:solidFill>
                <a:srgbClr val="333333"/>
              </a:solidFill>
              <a:highlight>
                <a:srgbClr val="F7F7F3"/>
              </a:highlight>
            </a:endParaRPr>
          </a:p>
          <a:p>
            <a:pPr marL="0" lvl="0" indent="0" algn="l" rtl="0">
              <a:spcBef>
                <a:spcPts val="0"/>
              </a:spcBef>
              <a:spcAft>
                <a:spcPts val="0"/>
              </a:spcAft>
              <a:buNone/>
            </a:pPr>
            <a:endParaRPr sz="1200">
              <a:solidFill>
                <a:srgbClr val="000000"/>
              </a:solidFill>
              <a:highlight>
                <a:srgbClr val="FFFFFF"/>
              </a:highlight>
            </a:endParaRPr>
          </a:p>
          <a:p>
            <a:pPr marL="0" lvl="0" indent="0" algn="l" rtl="0">
              <a:spcBef>
                <a:spcPts val="0"/>
              </a:spcBef>
              <a:spcAft>
                <a:spcPts val="0"/>
              </a:spcAft>
              <a:buNone/>
            </a:pPr>
            <a:r>
              <a:rPr lang="en" sz="1200" b="1">
                <a:solidFill>
                  <a:srgbClr val="000000"/>
                </a:solidFill>
                <a:highlight>
                  <a:srgbClr val="FFFFFF"/>
                </a:highlight>
              </a:rPr>
              <a:t>Balancing Rocks</a:t>
            </a:r>
            <a:endParaRPr sz="1200" b="1">
              <a:solidFill>
                <a:srgbClr val="000000"/>
              </a:solidFill>
              <a:highlight>
                <a:srgbClr val="FFFFFF"/>
              </a:highlight>
            </a:endParaRPr>
          </a:p>
          <a:p>
            <a:pPr marL="457200" lvl="0" indent="0" algn="l" rtl="0">
              <a:spcBef>
                <a:spcPts val="0"/>
              </a:spcBef>
              <a:spcAft>
                <a:spcPts val="0"/>
              </a:spcAft>
              <a:buNone/>
            </a:pPr>
            <a:r>
              <a:rPr lang="en" sz="1200">
                <a:solidFill>
                  <a:srgbClr val="000000"/>
                </a:solidFill>
                <a:highlight>
                  <a:srgbClr val="FFFFFF"/>
                </a:highlight>
              </a:rPr>
              <a:t>As we exit Lee’s Ferry at the end our Colorado River float trip, look for the huge balancing boulders on the right…..or the left….but probably on the right.  How do you think these balancing boulders came to be?</a:t>
            </a:r>
            <a:endParaRPr sz="1200">
              <a:solidFill>
                <a:srgbClr val="000000"/>
              </a:solidFill>
              <a:highlight>
                <a:srgbClr val="FFFFFF"/>
              </a:highlight>
            </a:endParaRPr>
          </a:p>
          <a:p>
            <a:pPr marL="457200" lvl="0" indent="0" algn="l" rtl="0">
              <a:spcBef>
                <a:spcPts val="0"/>
              </a:spcBef>
              <a:spcAft>
                <a:spcPts val="0"/>
              </a:spcAft>
              <a:buNone/>
            </a:pPr>
            <a:endParaRPr sz="1200">
              <a:solidFill>
                <a:srgbClr val="000000"/>
              </a:solidFill>
              <a:highlight>
                <a:srgbClr val="FFFFFF"/>
              </a:highlight>
            </a:endParaRPr>
          </a:p>
          <a:p>
            <a:pPr marL="0" lvl="0" indent="0" algn="l" rtl="0">
              <a:spcBef>
                <a:spcPts val="0"/>
              </a:spcBef>
              <a:spcAft>
                <a:spcPts val="0"/>
              </a:spcAft>
              <a:buNone/>
            </a:pPr>
            <a:endParaRPr sz="1200" b="1">
              <a:solidFill>
                <a:srgbClr val="000000"/>
              </a:solidFill>
              <a:highlight>
                <a:srgbClr val="FFFFFF"/>
              </a:highlight>
            </a:endParaRPr>
          </a:p>
        </p:txBody>
      </p:sp>
      <p:sp>
        <p:nvSpPr>
          <p:cNvPr id="86" name="Google Shape;86;p16"/>
          <p:cNvSpPr txBox="1">
            <a:spLocks noGrp="1"/>
          </p:cNvSpPr>
          <p:nvPr>
            <p:ph type="sldNum" idx="12"/>
          </p:nvPr>
        </p:nvSpPr>
        <p:spPr>
          <a:xfrm>
            <a:off x="7201589" y="9119180"/>
            <a:ext cx="466500" cy="769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solidFill>
                  <a:schemeClr val="dk1"/>
                </a:solidFill>
                <a:latin typeface="Old Standard TT"/>
                <a:ea typeface="Old Standard TT"/>
                <a:cs typeface="Old Standard TT"/>
                <a:sym typeface="Old Standard TT"/>
              </a:rPr>
              <a:t>4</a:t>
            </a:fld>
            <a:endParaRPr>
              <a:solidFill>
                <a:schemeClr val="dk1"/>
              </a:solidFill>
              <a:latin typeface="Old Standard TT"/>
              <a:ea typeface="Old Standard TT"/>
              <a:cs typeface="Old Standard TT"/>
              <a:sym typeface="Old Standard TT"/>
            </a:endParaRPr>
          </a:p>
        </p:txBody>
      </p:sp>
      <p:pic>
        <p:nvPicPr>
          <p:cNvPr id="87" name="Google Shape;87;p16"/>
          <p:cNvPicPr preferRelativeResize="0"/>
          <p:nvPr/>
        </p:nvPicPr>
        <p:blipFill>
          <a:blip r:embed="rId3">
            <a:alphaModFix/>
          </a:blip>
          <a:stretch>
            <a:fillRect/>
          </a:stretch>
        </p:blipFill>
        <p:spPr>
          <a:xfrm>
            <a:off x="5888928" y="478019"/>
            <a:ext cx="1439095" cy="158560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Google Shape;68;p14"/>
          <p:cNvSpPr txBox="1">
            <a:spLocks noGrp="1"/>
          </p:cNvSpPr>
          <p:nvPr>
            <p:ph type="title"/>
          </p:nvPr>
        </p:nvSpPr>
        <p:spPr>
          <a:xfrm>
            <a:off x="192239" y="434314"/>
            <a:ext cx="7242600" cy="1199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t>Table of Contents</a:t>
            </a:r>
            <a:endParaRPr lang="en-US" b="1"/>
          </a:p>
        </p:txBody>
      </p:sp>
      <p:sp>
        <p:nvSpPr>
          <p:cNvPr id="69" name="Google Shape;69;p14"/>
          <p:cNvSpPr txBox="1">
            <a:spLocks noGrp="1"/>
          </p:cNvSpPr>
          <p:nvPr>
            <p:ph type="body" idx="1"/>
          </p:nvPr>
        </p:nvSpPr>
        <p:spPr>
          <a:xfrm>
            <a:off x="192239" y="1036127"/>
            <a:ext cx="7318280" cy="8269245"/>
          </a:xfrm>
          <a:prstGeom prst="rect">
            <a:avLst/>
          </a:prstGeom>
        </p:spPr>
        <p:txBody>
          <a:bodyPr spcFirstLastPara="1" wrap="square" lIns="91425" tIns="91425" rIns="91425" bIns="91425" numCol="1" anchor="t" anchorCtr="0">
            <a:noAutofit/>
          </a:bodyPr>
          <a:lstStyle/>
          <a:p>
            <a:pPr marL="0" lvl="0" indent="0" algn="ctr" fontAlgn="t">
              <a:lnSpc>
                <a:spcPct val="100000"/>
              </a:lnSpc>
              <a:buNone/>
            </a:pPr>
            <a:r>
              <a:rPr lang="en-US" sz="1600" b="1" dirty="0"/>
              <a:t>Day 1: The Grand Canyon</a:t>
            </a:r>
            <a:endParaRPr lang="en-US" sz="1600" dirty="0"/>
          </a:p>
          <a:p>
            <a:pPr marL="0" indent="0" fontAlgn="t">
              <a:lnSpc>
                <a:spcPct val="150000"/>
              </a:lnSpc>
              <a:buNone/>
            </a:pPr>
            <a:r>
              <a:rPr lang="en-US" sz="1600" dirty="0"/>
              <a:t>Geology: How are the relative ages of rock measured? ---pg. 5</a:t>
            </a:r>
          </a:p>
          <a:p>
            <a:pPr marL="0" indent="0">
              <a:lnSpc>
                <a:spcPct val="150000"/>
              </a:lnSpc>
              <a:buNone/>
            </a:pPr>
            <a:r>
              <a:rPr lang="en-US" sz="1600" dirty="0"/>
              <a:t>History: 100 years of Grand Canyon ---pg. 6</a:t>
            </a:r>
          </a:p>
          <a:p>
            <a:pPr marL="0" indent="0" fontAlgn="t">
              <a:lnSpc>
                <a:spcPct val="150000"/>
              </a:lnSpc>
              <a:buNone/>
            </a:pPr>
            <a:r>
              <a:rPr lang="en-US" sz="1600" dirty="0"/>
              <a:t>Activity: Video Clip of Grand Canyon ---pg. 7</a:t>
            </a:r>
          </a:p>
          <a:p>
            <a:pPr marL="0" indent="0">
              <a:lnSpc>
                <a:spcPct val="150000"/>
              </a:lnSpc>
              <a:buNone/>
            </a:pPr>
            <a:r>
              <a:rPr lang="en-US" sz="1600" dirty="0"/>
              <a:t>Devotion: Psalm 121 ---pg. 8</a:t>
            </a:r>
          </a:p>
          <a:p>
            <a:pPr marL="0" indent="0">
              <a:lnSpc>
                <a:spcPct val="150000"/>
              </a:lnSpc>
              <a:buNone/>
            </a:pPr>
            <a:endParaRPr lang="en-US" sz="1600" dirty="0"/>
          </a:p>
          <a:p>
            <a:pPr marL="0" indent="0" algn="ctr" fontAlgn="t">
              <a:lnSpc>
                <a:spcPct val="100000"/>
              </a:lnSpc>
              <a:buNone/>
            </a:pPr>
            <a:r>
              <a:rPr lang="en-US" sz="1600" b="1" dirty="0"/>
              <a:t>Day 2:  Glen Canyon Dam and the Colorado River</a:t>
            </a:r>
          </a:p>
          <a:p>
            <a:pPr marL="0" indent="0">
              <a:lnSpc>
                <a:spcPct val="150000"/>
              </a:lnSpc>
              <a:buNone/>
            </a:pPr>
            <a:r>
              <a:rPr lang="en-US" sz="1600" dirty="0"/>
              <a:t>Geology: Weathering and Glen Canyon Dam ---pg. 10</a:t>
            </a:r>
          </a:p>
          <a:p>
            <a:pPr marL="0" indent="0">
              <a:lnSpc>
                <a:spcPct val="150000"/>
              </a:lnSpc>
              <a:buNone/>
            </a:pPr>
            <a:r>
              <a:rPr lang="en-US" sz="1600" dirty="0"/>
              <a:t>Petroglyphs ---pg. 11</a:t>
            </a:r>
          </a:p>
          <a:p>
            <a:pPr marL="0" indent="0">
              <a:lnSpc>
                <a:spcPct val="150000"/>
              </a:lnSpc>
              <a:buNone/>
            </a:pPr>
            <a:r>
              <a:rPr lang="en-US" sz="1600" dirty="0"/>
              <a:t>Grand Canyon Crossword ---pg. 12 </a:t>
            </a:r>
          </a:p>
          <a:p>
            <a:pPr marL="0" indent="0">
              <a:lnSpc>
                <a:spcPct val="150000"/>
              </a:lnSpc>
              <a:buNone/>
            </a:pPr>
            <a:r>
              <a:rPr lang="en-US" sz="1600" dirty="0"/>
              <a:t>Devotion: Psalm 125 ---pg. 13</a:t>
            </a:r>
          </a:p>
          <a:p>
            <a:pPr marL="0" indent="0" algn="ctr" fontAlgn="t">
              <a:lnSpc>
                <a:spcPct val="100000"/>
              </a:lnSpc>
              <a:buNone/>
            </a:pPr>
            <a:r>
              <a:rPr lang="en-US" sz="1600" b="1" dirty="0"/>
              <a:t>Day 3:  Bryce Canyon</a:t>
            </a:r>
          </a:p>
          <a:p>
            <a:pPr marL="0" indent="0">
              <a:lnSpc>
                <a:spcPct val="150000"/>
              </a:lnSpc>
              <a:buNone/>
            </a:pPr>
            <a:r>
              <a:rPr lang="en-US" sz="1600" dirty="0"/>
              <a:t>Geology: Bryce Canyon ---pg. 15</a:t>
            </a:r>
          </a:p>
          <a:p>
            <a:pPr marL="0" indent="0">
              <a:lnSpc>
                <a:spcPct val="150000"/>
              </a:lnSpc>
              <a:buNone/>
            </a:pPr>
            <a:r>
              <a:rPr lang="en-US" sz="1600" dirty="0"/>
              <a:t>Thoughts on National Parks ---pg. 16</a:t>
            </a:r>
          </a:p>
          <a:p>
            <a:pPr marL="0" indent="0">
              <a:lnSpc>
                <a:spcPct val="150000"/>
              </a:lnSpc>
              <a:buNone/>
            </a:pPr>
            <a:r>
              <a:rPr lang="en-US" sz="1600" dirty="0"/>
              <a:t>Bryce Canyon Bingo ---pg. 17</a:t>
            </a:r>
          </a:p>
          <a:p>
            <a:pPr marL="0" indent="0">
              <a:lnSpc>
                <a:spcPct val="150000"/>
              </a:lnSpc>
              <a:buNone/>
            </a:pPr>
            <a:r>
              <a:rPr lang="en-US" sz="1600" dirty="0"/>
              <a:t>Devotion: Psalm 40 ---pg. 18</a:t>
            </a:r>
          </a:p>
          <a:p>
            <a:pPr marL="0" indent="0" algn="ctr" fontAlgn="t">
              <a:lnSpc>
                <a:spcPct val="100000"/>
              </a:lnSpc>
              <a:buNone/>
            </a:pPr>
            <a:r>
              <a:rPr lang="en-US" sz="1600" b="1" dirty="0"/>
              <a:t>Day 4: Zion Canyon</a:t>
            </a:r>
          </a:p>
          <a:p>
            <a:pPr marL="0" indent="0">
              <a:lnSpc>
                <a:spcPct val="150000"/>
              </a:lnSpc>
              <a:buNone/>
            </a:pPr>
            <a:r>
              <a:rPr lang="en-US" sz="1600" dirty="0"/>
              <a:t>Geology: Zion National Park ---pg. 20</a:t>
            </a:r>
          </a:p>
          <a:p>
            <a:pPr marL="0" indent="0">
              <a:lnSpc>
                <a:spcPct val="150000"/>
              </a:lnSpc>
              <a:buNone/>
            </a:pPr>
            <a:r>
              <a:rPr lang="en-US" sz="1600" dirty="0"/>
              <a:t>Animals of Zion Word Search ---pg. 21</a:t>
            </a:r>
          </a:p>
          <a:p>
            <a:pPr marL="0" indent="0">
              <a:lnSpc>
                <a:spcPct val="150000"/>
              </a:lnSpc>
              <a:buNone/>
            </a:pPr>
            <a:r>
              <a:rPr lang="en-US" sz="1600" dirty="0"/>
              <a:t>Devotion: Psalm 125-128 ---pg. 22</a:t>
            </a:r>
          </a:p>
          <a:p>
            <a:pPr marL="0" indent="0" algn="ctr" fontAlgn="t">
              <a:lnSpc>
                <a:spcPct val="100000"/>
              </a:lnSpc>
              <a:buNone/>
            </a:pPr>
            <a:r>
              <a:rPr lang="en-US" sz="1600" b="1" dirty="0"/>
              <a:t>Day 5:  Zion Ponderosa Ranch</a:t>
            </a:r>
          </a:p>
          <a:p>
            <a:pPr marL="0" indent="0">
              <a:lnSpc>
                <a:spcPct val="150000"/>
              </a:lnSpc>
              <a:buNone/>
            </a:pPr>
            <a:r>
              <a:rPr lang="en-US" sz="1600" dirty="0"/>
              <a:t>Astronomy: What makes up the universe? ---pg. 24</a:t>
            </a:r>
          </a:p>
          <a:p>
            <a:pPr marL="0" indent="0">
              <a:lnSpc>
                <a:spcPct val="150000"/>
              </a:lnSpc>
              <a:buNone/>
            </a:pPr>
            <a:r>
              <a:rPr lang="en-US" sz="1600" dirty="0"/>
              <a:t>Life in a small town ---pg. 25</a:t>
            </a:r>
          </a:p>
          <a:p>
            <a:pPr marL="0" indent="0">
              <a:lnSpc>
                <a:spcPct val="150000"/>
              </a:lnSpc>
              <a:buNone/>
            </a:pPr>
            <a:r>
              <a:rPr lang="en-US" sz="1600" dirty="0"/>
              <a:t>Paper and pen games ---pg. 26</a:t>
            </a:r>
          </a:p>
          <a:p>
            <a:pPr marL="0" indent="0">
              <a:lnSpc>
                <a:spcPct val="150000"/>
              </a:lnSpc>
              <a:buNone/>
            </a:pPr>
            <a:r>
              <a:rPr lang="en-US" sz="1600" dirty="0"/>
              <a:t>Reflection ---pg. 27</a:t>
            </a:r>
            <a:endParaRPr lang="en-US" dirty="0"/>
          </a:p>
          <a:p>
            <a:pPr marL="0" lvl="0" indent="0" fontAlgn="t">
              <a:lnSpc>
                <a:spcPct val="100000"/>
              </a:lnSpc>
              <a:buNone/>
            </a:pPr>
            <a:endParaRPr lang="en-US" sz="1400" b="1" dirty="0"/>
          </a:p>
          <a:p>
            <a:pPr marL="0" lvl="0" indent="0" algn="l" rtl="0" fontAlgn="t">
              <a:lnSpc>
                <a:spcPct val="100000"/>
              </a:lnSpc>
              <a:spcBef>
                <a:spcPts val="0"/>
              </a:spcBef>
              <a:spcAft>
                <a:spcPts val="0"/>
              </a:spcAft>
              <a:buNone/>
            </a:pPr>
            <a:endParaRPr sz="1400" b="1" dirty="0"/>
          </a:p>
        </p:txBody>
      </p:sp>
      <p:sp>
        <p:nvSpPr>
          <p:cNvPr id="70" name="Google Shape;70;p14"/>
          <p:cNvSpPr txBox="1">
            <a:spLocks noGrp="1"/>
          </p:cNvSpPr>
          <p:nvPr>
            <p:ph type="sldNum" idx="12"/>
          </p:nvPr>
        </p:nvSpPr>
        <p:spPr>
          <a:xfrm>
            <a:off x="7201589" y="9119180"/>
            <a:ext cx="466500" cy="769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solidFill>
                  <a:schemeClr val="dk1"/>
                </a:solidFill>
                <a:latin typeface="Old Standard TT"/>
                <a:ea typeface="Old Standard TT"/>
                <a:cs typeface="Old Standard TT"/>
                <a:sym typeface="Old Standard TT"/>
              </a:rPr>
              <a:t>5</a:t>
            </a:fld>
            <a:endParaRPr>
              <a:solidFill>
                <a:schemeClr val="dk1"/>
              </a:solidFill>
              <a:latin typeface="Old Standard TT"/>
              <a:ea typeface="Old Standard TT"/>
              <a:cs typeface="Old Standard TT"/>
              <a:sym typeface="Old Standard TT"/>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EC7D04-5DFE-E44D-8DCA-BE29CAAB7F4F}"/>
              </a:ext>
            </a:extLst>
          </p:cNvPr>
          <p:cNvSpPr>
            <a:spLocks noGrp="1"/>
          </p:cNvSpPr>
          <p:nvPr>
            <p:ph type="title"/>
          </p:nvPr>
        </p:nvSpPr>
        <p:spPr>
          <a:xfrm>
            <a:off x="357099" y="553787"/>
            <a:ext cx="7242600" cy="682951"/>
          </a:xfrm>
        </p:spPr>
        <p:txBody>
          <a:bodyPr/>
          <a:lstStyle/>
          <a:p>
            <a:r>
              <a:rPr lang="en-US"/>
              <a:t>Grand Canyon </a:t>
            </a:r>
            <a:br>
              <a:rPr lang="en-US"/>
            </a:br>
            <a:br>
              <a:rPr lang="en-US" sz="1400"/>
            </a:br>
            <a:endParaRPr lang="en-US" sz="1400"/>
          </a:p>
        </p:txBody>
      </p:sp>
      <p:sp>
        <p:nvSpPr>
          <p:cNvPr id="4" name="Slide Number Placeholder 3">
            <a:extLst>
              <a:ext uri="{FF2B5EF4-FFF2-40B4-BE49-F238E27FC236}">
                <a16:creationId xmlns:a16="http://schemas.microsoft.com/office/drawing/2014/main" id="{9BA1268D-962E-3546-8A98-25F6EB26809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a:t>
            </a:fld>
            <a:endParaRPr lang="en"/>
          </a:p>
        </p:txBody>
      </p:sp>
      <p:sp>
        <p:nvSpPr>
          <p:cNvPr id="5" name="Google Shape;158;p23">
            <a:extLst>
              <a:ext uri="{FF2B5EF4-FFF2-40B4-BE49-F238E27FC236}">
                <a16:creationId xmlns:a16="http://schemas.microsoft.com/office/drawing/2014/main" id="{DA04E8E5-F5E5-A948-B92D-52D4D0778446}"/>
              </a:ext>
            </a:extLst>
          </p:cNvPr>
          <p:cNvSpPr txBox="1">
            <a:spLocks/>
          </p:cNvSpPr>
          <p:nvPr/>
        </p:nvSpPr>
        <p:spPr>
          <a:xfrm>
            <a:off x="357098" y="6555842"/>
            <a:ext cx="7242600" cy="1199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Old Standard TT"/>
              <a:buNone/>
              <a:defRPr sz="3000" b="0" i="0" u="none" strike="noStrike" cap="none">
                <a:solidFill>
                  <a:schemeClr val="dk1"/>
                </a:solidFill>
                <a:latin typeface="Old Standard TT"/>
                <a:ea typeface="Old Standard TT"/>
                <a:cs typeface="Old Standard TT"/>
                <a:sym typeface="Old Standard TT"/>
              </a:defRPr>
            </a:lvl1pPr>
            <a:lvl2pPr marR="0" lvl="1" algn="l" rtl="0">
              <a:lnSpc>
                <a:spcPct val="100000"/>
              </a:lnSpc>
              <a:spcBef>
                <a:spcPts val="0"/>
              </a:spcBef>
              <a:spcAft>
                <a:spcPts val="0"/>
              </a:spcAft>
              <a:buClr>
                <a:schemeClr val="dk1"/>
              </a:buClr>
              <a:buSzPts val="3000"/>
              <a:buFont typeface="Old Standard TT"/>
              <a:buNone/>
              <a:defRPr sz="3000" b="0" i="0" u="none" strike="noStrike" cap="none">
                <a:solidFill>
                  <a:schemeClr val="dk1"/>
                </a:solidFill>
                <a:latin typeface="Old Standard TT"/>
                <a:ea typeface="Old Standard TT"/>
                <a:cs typeface="Old Standard TT"/>
                <a:sym typeface="Old Standard TT"/>
              </a:defRPr>
            </a:lvl2pPr>
            <a:lvl3pPr marR="0" lvl="2" algn="l" rtl="0">
              <a:lnSpc>
                <a:spcPct val="100000"/>
              </a:lnSpc>
              <a:spcBef>
                <a:spcPts val="0"/>
              </a:spcBef>
              <a:spcAft>
                <a:spcPts val="0"/>
              </a:spcAft>
              <a:buClr>
                <a:schemeClr val="dk1"/>
              </a:buClr>
              <a:buSzPts val="3000"/>
              <a:buFont typeface="Old Standard TT"/>
              <a:buNone/>
              <a:defRPr sz="3000" b="0" i="0" u="none" strike="noStrike" cap="none">
                <a:solidFill>
                  <a:schemeClr val="dk1"/>
                </a:solidFill>
                <a:latin typeface="Old Standard TT"/>
                <a:ea typeface="Old Standard TT"/>
                <a:cs typeface="Old Standard TT"/>
                <a:sym typeface="Old Standard TT"/>
              </a:defRPr>
            </a:lvl3pPr>
            <a:lvl4pPr marR="0" lvl="3" algn="l" rtl="0">
              <a:lnSpc>
                <a:spcPct val="100000"/>
              </a:lnSpc>
              <a:spcBef>
                <a:spcPts val="0"/>
              </a:spcBef>
              <a:spcAft>
                <a:spcPts val="0"/>
              </a:spcAft>
              <a:buClr>
                <a:schemeClr val="dk1"/>
              </a:buClr>
              <a:buSzPts val="3000"/>
              <a:buFont typeface="Old Standard TT"/>
              <a:buNone/>
              <a:defRPr sz="3000" b="0" i="0" u="none" strike="noStrike" cap="none">
                <a:solidFill>
                  <a:schemeClr val="dk1"/>
                </a:solidFill>
                <a:latin typeface="Old Standard TT"/>
                <a:ea typeface="Old Standard TT"/>
                <a:cs typeface="Old Standard TT"/>
                <a:sym typeface="Old Standard TT"/>
              </a:defRPr>
            </a:lvl4pPr>
            <a:lvl5pPr marR="0" lvl="4" algn="l" rtl="0">
              <a:lnSpc>
                <a:spcPct val="100000"/>
              </a:lnSpc>
              <a:spcBef>
                <a:spcPts val="0"/>
              </a:spcBef>
              <a:spcAft>
                <a:spcPts val="0"/>
              </a:spcAft>
              <a:buClr>
                <a:schemeClr val="dk1"/>
              </a:buClr>
              <a:buSzPts val="3000"/>
              <a:buFont typeface="Old Standard TT"/>
              <a:buNone/>
              <a:defRPr sz="3000" b="0" i="0" u="none" strike="noStrike" cap="none">
                <a:solidFill>
                  <a:schemeClr val="dk1"/>
                </a:solidFill>
                <a:latin typeface="Old Standard TT"/>
                <a:ea typeface="Old Standard TT"/>
                <a:cs typeface="Old Standard TT"/>
                <a:sym typeface="Old Standard TT"/>
              </a:defRPr>
            </a:lvl5pPr>
            <a:lvl6pPr marR="0" lvl="5" algn="l" rtl="0">
              <a:lnSpc>
                <a:spcPct val="100000"/>
              </a:lnSpc>
              <a:spcBef>
                <a:spcPts val="0"/>
              </a:spcBef>
              <a:spcAft>
                <a:spcPts val="0"/>
              </a:spcAft>
              <a:buClr>
                <a:schemeClr val="dk1"/>
              </a:buClr>
              <a:buSzPts val="3000"/>
              <a:buFont typeface="Old Standard TT"/>
              <a:buNone/>
              <a:defRPr sz="3000" b="0" i="0" u="none" strike="noStrike" cap="none">
                <a:solidFill>
                  <a:schemeClr val="dk1"/>
                </a:solidFill>
                <a:latin typeface="Old Standard TT"/>
                <a:ea typeface="Old Standard TT"/>
                <a:cs typeface="Old Standard TT"/>
                <a:sym typeface="Old Standard TT"/>
              </a:defRPr>
            </a:lvl6pPr>
            <a:lvl7pPr marR="0" lvl="6" algn="l" rtl="0">
              <a:lnSpc>
                <a:spcPct val="100000"/>
              </a:lnSpc>
              <a:spcBef>
                <a:spcPts val="0"/>
              </a:spcBef>
              <a:spcAft>
                <a:spcPts val="0"/>
              </a:spcAft>
              <a:buClr>
                <a:schemeClr val="dk1"/>
              </a:buClr>
              <a:buSzPts val="3000"/>
              <a:buFont typeface="Old Standard TT"/>
              <a:buNone/>
              <a:defRPr sz="3000" b="0" i="0" u="none" strike="noStrike" cap="none">
                <a:solidFill>
                  <a:schemeClr val="dk1"/>
                </a:solidFill>
                <a:latin typeface="Old Standard TT"/>
                <a:ea typeface="Old Standard TT"/>
                <a:cs typeface="Old Standard TT"/>
                <a:sym typeface="Old Standard TT"/>
              </a:defRPr>
            </a:lvl7pPr>
            <a:lvl8pPr marR="0" lvl="7" algn="l" rtl="0">
              <a:lnSpc>
                <a:spcPct val="100000"/>
              </a:lnSpc>
              <a:spcBef>
                <a:spcPts val="0"/>
              </a:spcBef>
              <a:spcAft>
                <a:spcPts val="0"/>
              </a:spcAft>
              <a:buClr>
                <a:schemeClr val="dk1"/>
              </a:buClr>
              <a:buSzPts val="3000"/>
              <a:buFont typeface="Old Standard TT"/>
              <a:buNone/>
              <a:defRPr sz="3000" b="0" i="0" u="none" strike="noStrike" cap="none">
                <a:solidFill>
                  <a:schemeClr val="dk1"/>
                </a:solidFill>
                <a:latin typeface="Old Standard TT"/>
                <a:ea typeface="Old Standard TT"/>
                <a:cs typeface="Old Standard TT"/>
                <a:sym typeface="Old Standard TT"/>
              </a:defRPr>
            </a:lvl8pPr>
            <a:lvl9pPr marR="0" lvl="8" algn="l" rtl="0">
              <a:lnSpc>
                <a:spcPct val="100000"/>
              </a:lnSpc>
              <a:spcBef>
                <a:spcPts val="0"/>
              </a:spcBef>
              <a:spcAft>
                <a:spcPts val="0"/>
              </a:spcAft>
              <a:buClr>
                <a:schemeClr val="dk1"/>
              </a:buClr>
              <a:buSzPts val="3000"/>
              <a:buFont typeface="Old Standard TT"/>
              <a:buNone/>
              <a:defRPr sz="3000" b="0" i="0" u="none" strike="noStrike" cap="none">
                <a:solidFill>
                  <a:schemeClr val="dk1"/>
                </a:solidFill>
                <a:latin typeface="Old Standard TT"/>
                <a:ea typeface="Old Standard TT"/>
                <a:cs typeface="Old Standard TT"/>
                <a:sym typeface="Old Standard TT"/>
              </a:defRPr>
            </a:lvl9pPr>
          </a:lstStyle>
          <a:p>
            <a:r>
              <a:rPr lang="en-US" sz="2000" b="1"/>
              <a:t>Disconformity </a:t>
            </a:r>
          </a:p>
        </p:txBody>
      </p:sp>
      <p:sp>
        <p:nvSpPr>
          <p:cNvPr id="6" name="Google Shape;156;p23">
            <a:extLst>
              <a:ext uri="{FF2B5EF4-FFF2-40B4-BE49-F238E27FC236}">
                <a16:creationId xmlns:a16="http://schemas.microsoft.com/office/drawing/2014/main" id="{461A2E95-0F77-2A40-9C2F-88713D17576F}"/>
              </a:ext>
            </a:extLst>
          </p:cNvPr>
          <p:cNvSpPr txBox="1"/>
          <p:nvPr/>
        </p:nvSpPr>
        <p:spPr>
          <a:xfrm>
            <a:off x="357096" y="7662782"/>
            <a:ext cx="3796612" cy="600000"/>
          </a:xfrm>
          <a:prstGeom prst="rect">
            <a:avLst/>
          </a:prstGeom>
          <a:noFill/>
          <a:ln>
            <a:noFill/>
          </a:ln>
        </p:spPr>
        <p:txBody>
          <a:bodyPr spcFirstLastPara="1" wrap="square" lIns="91425" tIns="91425" rIns="91425" bIns="91425" anchor="t" anchorCtr="0">
            <a:noAutofit/>
          </a:bodyPr>
          <a:lstStyle/>
          <a:p>
            <a:pPr lvl="0"/>
            <a:r>
              <a:rPr lang="en-US" sz="1200">
                <a:latin typeface="Old Standard TT"/>
                <a:ea typeface="Old Standard TT"/>
                <a:cs typeface="Old Standard TT"/>
                <a:sym typeface="Old Standard TT"/>
              </a:rPr>
              <a:t>Tilting:</a:t>
            </a:r>
          </a:p>
          <a:p>
            <a:pPr lvl="0"/>
            <a:endParaRPr lang="en-US" sz="1200">
              <a:latin typeface="Old Standard TT"/>
              <a:ea typeface="Old Standard TT"/>
              <a:cs typeface="Old Standard TT"/>
              <a:sym typeface="Old Standard TT"/>
            </a:endParaRPr>
          </a:p>
          <a:p>
            <a:pPr lvl="0"/>
            <a:endParaRPr lang="en-US" sz="1200">
              <a:latin typeface="Old Standard TT"/>
              <a:ea typeface="Old Standard TT"/>
              <a:cs typeface="Old Standard TT"/>
              <a:sym typeface="Old Standard TT"/>
            </a:endParaRPr>
          </a:p>
          <a:p>
            <a:pPr lvl="0"/>
            <a:r>
              <a:rPr lang="en-US" sz="1200">
                <a:latin typeface="Old Standard TT"/>
                <a:ea typeface="Old Standard TT"/>
                <a:cs typeface="Old Standard TT"/>
                <a:sym typeface="Old Standard TT"/>
              </a:rPr>
              <a:t>Faults:</a:t>
            </a:r>
          </a:p>
          <a:p>
            <a:pPr lvl="0"/>
            <a:endParaRPr lang="en-US" sz="1200">
              <a:latin typeface="Old Standard TT"/>
              <a:ea typeface="Old Standard TT"/>
              <a:cs typeface="Old Standard TT"/>
              <a:sym typeface="Old Standard TT"/>
            </a:endParaRPr>
          </a:p>
          <a:p>
            <a:pPr lvl="0"/>
            <a:endParaRPr lang="en-US" sz="1200">
              <a:latin typeface="Old Standard TT"/>
              <a:ea typeface="Old Standard TT"/>
              <a:cs typeface="Old Standard TT"/>
              <a:sym typeface="Old Standard TT"/>
            </a:endParaRPr>
          </a:p>
          <a:p>
            <a:pPr lvl="0"/>
            <a:r>
              <a:rPr lang="en-US" sz="1200">
                <a:latin typeface="Old Standard TT"/>
                <a:ea typeface="Old Standard TT"/>
                <a:cs typeface="Old Standard TT"/>
                <a:sym typeface="Old Standard TT"/>
              </a:rPr>
              <a:t>Folding:</a:t>
            </a:r>
          </a:p>
          <a:p>
            <a:pPr lvl="0"/>
            <a:endParaRPr lang="en-US" sz="1200">
              <a:latin typeface="Old Standard TT"/>
              <a:ea typeface="Old Standard TT"/>
              <a:cs typeface="Old Standard TT"/>
              <a:sym typeface="Old Standard TT"/>
            </a:endParaRPr>
          </a:p>
          <a:p>
            <a:pPr lvl="0"/>
            <a:endParaRPr lang="en-US" sz="1200">
              <a:latin typeface="Old Standard TT"/>
              <a:ea typeface="Old Standard TT"/>
              <a:cs typeface="Old Standard TT"/>
              <a:sym typeface="Old Standard TT"/>
            </a:endParaRPr>
          </a:p>
          <a:p>
            <a:pPr lvl="0"/>
            <a:r>
              <a:rPr lang="en-US" sz="1200">
                <a:latin typeface="Old Standard TT"/>
                <a:ea typeface="Old Standard TT"/>
                <a:cs typeface="Old Standard TT"/>
                <a:sym typeface="Old Standard TT"/>
              </a:rPr>
              <a:t>Intrusions:</a:t>
            </a:r>
          </a:p>
        </p:txBody>
      </p:sp>
      <p:pic>
        <p:nvPicPr>
          <p:cNvPr id="7" name="Google Shape;157;p23">
            <a:extLst>
              <a:ext uri="{FF2B5EF4-FFF2-40B4-BE49-F238E27FC236}">
                <a16:creationId xmlns:a16="http://schemas.microsoft.com/office/drawing/2014/main" id="{037F61E5-2CDD-DD4C-8738-AE529EC2D8AD}"/>
              </a:ext>
            </a:extLst>
          </p:cNvPr>
          <p:cNvPicPr preferRelativeResize="0"/>
          <p:nvPr/>
        </p:nvPicPr>
        <p:blipFill>
          <a:blip r:embed="rId3">
            <a:alphaModFix/>
          </a:blip>
          <a:stretch>
            <a:fillRect/>
          </a:stretch>
        </p:blipFill>
        <p:spPr>
          <a:xfrm>
            <a:off x="3977695" y="7761239"/>
            <a:ext cx="3464712" cy="2134038"/>
          </a:xfrm>
          <a:prstGeom prst="rect">
            <a:avLst/>
          </a:prstGeom>
          <a:noFill/>
          <a:ln>
            <a:noFill/>
          </a:ln>
        </p:spPr>
      </p:pic>
      <p:pic>
        <p:nvPicPr>
          <p:cNvPr id="8" name="Google Shape;144;p22">
            <a:extLst>
              <a:ext uri="{FF2B5EF4-FFF2-40B4-BE49-F238E27FC236}">
                <a16:creationId xmlns:a16="http://schemas.microsoft.com/office/drawing/2014/main" id="{892ACC54-AB27-9648-A486-863CB88C0812}"/>
              </a:ext>
            </a:extLst>
          </p:cNvPr>
          <p:cNvPicPr preferRelativeResize="0"/>
          <p:nvPr/>
        </p:nvPicPr>
        <p:blipFill rotWithShape="1">
          <a:blip r:embed="rId4">
            <a:alphaModFix/>
          </a:blip>
          <a:srcRect l="2866" r="7261" b="6785"/>
          <a:stretch/>
        </p:blipFill>
        <p:spPr>
          <a:xfrm>
            <a:off x="5388595" y="3088074"/>
            <a:ext cx="2266545" cy="2765995"/>
          </a:xfrm>
          <a:prstGeom prst="rect">
            <a:avLst/>
          </a:prstGeom>
          <a:noFill/>
          <a:ln>
            <a:noFill/>
          </a:ln>
        </p:spPr>
      </p:pic>
      <p:sp>
        <p:nvSpPr>
          <p:cNvPr id="10" name="TextBox 9">
            <a:extLst>
              <a:ext uri="{FF2B5EF4-FFF2-40B4-BE49-F238E27FC236}">
                <a16:creationId xmlns:a16="http://schemas.microsoft.com/office/drawing/2014/main" id="{A365F033-1CEF-454D-BC3B-FA11D7A4562F}"/>
              </a:ext>
            </a:extLst>
          </p:cNvPr>
          <p:cNvSpPr txBox="1"/>
          <p:nvPr/>
        </p:nvSpPr>
        <p:spPr>
          <a:xfrm>
            <a:off x="394952" y="1185979"/>
            <a:ext cx="7162382" cy="2031325"/>
          </a:xfrm>
          <a:prstGeom prst="rect">
            <a:avLst/>
          </a:prstGeom>
        </p:spPr>
        <p:style>
          <a:lnRef idx="2">
            <a:schemeClr val="accent4"/>
          </a:lnRef>
          <a:fillRef idx="1">
            <a:schemeClr val="lt1"/>
          </a:fillRef>
          <a:effectRef idx="0">
            <a:schemeClr val="accent4"/>
          </a:effectRef>
          <a:fontRef idx="minor">
            <a:schemeClr val="dk1"/>
          </a:fontRef>
        </p:style>
        <p:txBody>
          <a:bodyPr wrap="square" rtlCol="0">
            <a:spAutoFit/>
          </a:bodyPr>
          <a:lstStyle/>
          <a:p>
            <a:pPr>
              <a:buClr>
                <a:schemeClr val="dk1"/>
              </a:buClr>
              <a:buSzPts val="3000"/>
            </a:pPr>
            <a:r>
              <a:rPr lang="en-US">
                <a:solidFill>
                  <a:schemeClr val="dk1"/>
                </a:solidFill>
                <a:latin typeface="Old Standard TT"/>
                <a:sym typeface="Old Standard TT"/>
              </a:rPr>
              <a:t>EQ: </a:t>
            </a:r>
            <a:r>
              <a:rPr lang="en-US" b="1">
                <a:solidFill>
                  <a:schemeClr val="dk1"/>
                </a:solidFill>
                <a:latin typeface="Old Standard TT"/>
                <a:sym typeface="Old Standard TT"/>
              </a:rPr>
              <a:t>How are the relative ages of rock measured?</a:t>
            </a:r>
          </a:p>
          <a:p>
            <a:pPr>
              <a:buClr>
                <a:schemeClr val="dk1"/>
              </a:buClr>
              <a:buSzPts val="3000"/>
            </a:pPr>
            <a:endParaRPr lang="en-US" b="1">
              <a:solidFill>
                <a:schemeClr val="dk1"/>
              </a:solidFill>
              <a:latin typeface="Old Standard TT"/>
              <a:sym typeface="Old Standard TT"/>
            </a:endParaRPr>
          </a:p>
          <a:p>
            <a:pPr>
              <a:buClr>
                <a:schemeClr val="dk1"/>
              </a:buClr>
              <a:buSzPts val="3000"/>
            </a:pPr>
            <a:r>
              <a:rPr lang="en-US">
                <a:solidFill>
                  <a:schemeClr val="dk1"/>
                </a:solidFill>
                <a:latin typeface="Old Standard TT"/>
                <a:sym typeface="Old Standard TT"/>
              </a:rPr>
              <a:t>Answer: </a:t>
            </a:r>
          </a:p>
          <a:p>
            <a:pPr>
              <a:buClr>
                <a:schemeClr val="dk1"/>
              </a:buClr>
              <a:buSzPts val="3000"/>
            </a:pPr>
            <a:endParaRPr lang="en-US">
              <a:solidFill>
                <a:schemeClr val="dk1"/>
              </a:solidFill>
              <a:latin typeface="Old Standard TT"/>
              <a:sym typeface="Old Standard TT"/>
            </a:endParaRPr>
          </a:p>
          <a:p>
            <a:pPr>
              <a:buClr>
                <a:schemeClr val="dk1"/>
              </a:buClr>
              <a:buSzPts val="3000"/>
            </a:pPr>
            <a:endParaRPr lang="en-US">
              <a:solidFill>
                <a:schemeClr val="dk1"/>
              </a:solidFill>
              <a:latin typeface="Old Standard TT"/>
              <a:sym typeface="Old Standard TT"/>
            </a:endParaRPr>
          </a:p>
          <a:p>
            <a:pPr>
              <a:buClr>
                <a:schemeClr val="dk1"/>
              </a:buClr>
              <a:buSzPts val="3000"/>
            </a:pPr>
            <a:endParaRPr lang="en-US">
              <a:solidFill>
                <a:schemeClr val="dk1"/>
              </a:solidFill>
              <a:latin typeface="Old Standard TT"/>
              <a:sym typeface="Old Standard TT"/>
            </a:endParaRPr>
          </a:p>
          <a:p>
            <a:pPr>
              <a:buClr>
                <a:schemeClr val="dk1"/>
              </a:buClr>
              <a:buSzPts val="3000"/>
            </a:pPr>
            <a:endParaRPr lang="en-US">
              <a:solidFill>
                <a:schemeClr val="dk1"/>
              </a:solidFill>
              <a:latin typeface="Old Standard TT"/>
              <a:sym typeface="Old Standard TT"/>
            </a:endParaRPr>
          </a:p>
          <a:p>
            <a:pPr>
              <a:buClr>
                <a:schemeClr val="dk1"/>
              </a:buClr>
              <a:buSzPts val="3000"/>
            </a:pPr>
            <a:endParaRPr lang="en-US">
              <a:solidFill>
                <a:schemeClr val="dk1"/>
              </a:solidFill>
              <a:latin typeface="Old Standard TT"/>
              <a:sym typeface="Old Standard TT"/>
            </a:endParaRPr>
          </a:p>
          <a:p>
            <a:pPr>
              <a:buClr>
                <a:schemeClr val="dk1"/>
              </a:buClr>
              <a:buSzPts val="3000"/>
            </a:pPr>
            <a:r>
              <a:rPr lang="en-US">
                <a:solidFill>
                  <a:schemeClr val="dk1"/>
                </a:solidFill>
                <a:latin typeface="Old Standard TT"/>
                <a:sym typeface="Old Standard TT"/>
              </a:rPr>
              <a:t> </a:t>
            </a:r>
          </a:p>
        </p:txBody>
      </p:sp>
      <p:sp>
        <p:nvSpPr>
          <p:cNvPr id="11" name="Google Shape;158;p23">
            <a:extLst>
              <a:ext uri="{FF2B5EF4-FFF2-40B4-BE49-F238E27FC236}">
                <a16:creationId xmlns:a16="http://schemas.microsoft.com/office/drawing/2014/main" id="{7918263F-9508-EF4A-AA5C-7CF10719A502}"/>
              </a:ext>
            </a:extLst>
          </p:cNvPr>
          <p:cNvSpPr txBox="1">
            <a:spLocks/>
          </p:cNvSpPr>
          <p:nvPr/>
        </p:nvSpPr>
        <p:spPr>
          <a:xfrm>
            <a:off x="314734" y="2919713"/>
            <a:ext cx="7242600" cy="60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Old Standard TT"/>
              <a:buNone/>
              <a:defRPr sz="3000" b="0" i="0" u="none" strike="noStrike" cap="none">
                <a:solidFill>
                  <a:schemeClr val="dk1"/>
                </a:solidFill>
                <a:latin typeface="Old Standard TT"/>
                <a:ea typeface="Old Standard TT"/>
                <a:cs typeface="Old Standard TT"/>
                <a:sym typeface="Old Standard TT"/>
              </a:defRPr>
            </a:lvl1pPr>
            <a:lvl2pPr marR="0" lvl="1" algn="l" rtl="0">
              <a:lnSpc>
                <a:spcPct val="100000"/>
              </a:lnSpc>
              <a:spcBef>
                <a:spcPts val="0"/>
              </a:spcBef>
              <a:spcAft>
                <a:spcPts val="0"/>
              </a:spcAft>
              <a:buClr>
                <a:schemeClr val="dk1"/>
              </a:buClr>
              <a:buSzPts val="3000"/>
              <a:buFont typeface="Old Standard TT"/>
              <a:buNone/>
              <a:defRPr sz="3000" b="0" i="0" u="none" strike="noStrike" cap="none">
                <a:solidFill>
                  <a:schemeClr val="dk1"/>
                </a:solidFill>
                <a:latin typeface="Old Standard TT"/>
                <a:ea typeface="Old Standard TT"/>
                <a:cs typeface="Old Standard TT"/>
                <a:sym typeface="Old Standard TT"/>
              </a:defRPr>
            </a:lvl2pPr>
            <a:lvl3pPr marR="0" lvl="2" algn="l" rtl="0">
              <a:lnSpc>
                <a:spcPct val="100000"/>
              </a:lnSpc>
              <a:spcBef>
                <a:spcPts val="0"/>
              </a:spcBef>
              <a:spcAft>
                <a:spcPts val="0"/>
              </a:spcAft>
              <a:buClr>
                <a:schemeClr val="dk1"/>
              </a:buClr>
              <a:buSzPts val="3000"/>
              <a:buFont typeface="Old Standard TT"/>
              <a:buNone/>
              <a:defRPr sz="3000" b="0" i="0" u="none" strike="noStrike" cap="none">
                <a:solidFill>
                  <a:schemeClr val="dk1"/>
                </a:solidFill>
                <a:latin typeface="Old Standard TT"/>
                <a:ea typeface="Old Standard TT"/>
                <a:cs typeface="Old Standard TT"/>
                <a:sym typeface="Old Standard TT"/>
              </a:defRPr>
            </a:lvl3pPr>
            <a:lvl4pPr marR="0" lvl="3" algn="l" rtl="0">
              <a:lnSpc>
                <a:spcPct val="100000"/>
              </a:lnSpc>
              <a:spcBef>
                <a:spcPts val="0"/>
              </a:spcBef>
              <a:spcAft>
                <a:spcPts val="0"/>
              </a:spcAft>
              <a:buClr>
                <a:schemeClr val="dk1"/>
              </a:buClr>
              <a:buSzPts val="3000"/>
              <a:buFont typeface="Old Standard TT"/>
              <a:buNone/>
              <a:defRPr sz="3000" b="0" i="0" u="none" strike="noStrike" cap="none">
                <a:solidFill>
                  <a:schemeClr val="dk1"/>
                </a:solidFill>
                <a:latin typeface="Old Standard TT"/>
                <a:ea typeface="Old Standard TT"/>
                <a:cs typeface="Old Standard TT"/>
                <a:sym typeface="Old Standard TT"/>
              </a:defRPr>
            </a:lvl4pPr>
            <a:lvl5pPr marR="0" lvl="4" algn="l" rtl="0">
              <a:lnSpc>
                <a:spcPct val="100000"/>
              </a:lnSpc>
              <a:spcBef>
                <a:spcPts val="0"/>
              </a:spcBef>
              <a:spcAft>
                <a:spcPts val="0"/>
              </a:spcAft>
              <a:buClr>
                <a:schemeClr val="dk1"/>
              </a:buClr>
              <a:buSzPts val="3000"/>
              <a:buFont typeface="Old Standard TT"/>
              <a:buNone/>
              <a:defRPr sz="3000" b="0" i="0" u="none" strike="noStrike" cap="none">
                <a:solidFill>
                  <a:schemeClr val="dk1"/>
                </a:solidFill>
                <a:latin typeface="Old Standard TT"/>
                <a:ea typeface="Old Standard TT"/>
                <a:cs typeface="Old Standard TT"/>
                <a:sym typeface="Old Standard TT"/>
              </a:defRPr>
            </a:lvl5pPr>
            <a:lvl6pPr marR="0" lvl="5" algn="l" rtl="0">
              <a:lnSpc>
                <a:spcPct val="100000"/>
              </a:lnSpc>
              <a:spcBef>
                <a:spcPts val="0"/>
              </a:spcBef>
              <a:spcAft>
                <a:spcPts val="0"/>
              </a:spcAft>
              <a:buClr>
                <a:schemeClr val="dk1"/>
              </a:buClr>
              <a:buSzPts val="3000"/>
              <a:buFont typeface="Old Standard TT"/>
              <a:buNone/>
              <a:defRPr sz="3000" b="0" i="0" u="none" strike="noStrike" cap="none">
                <a:solidFill>
                  <a:schemeClr val="dk1"/>
                </a:solidFill>
                <a:latin typeface="Old Standard TT"/>
                <a:ea typeface="Old Standard TT"/>
                <a:cs typeface="Old Standard TT"/>
                <a:sym typeface="Old Standard TT"/>
              </a:defRPr>
            </a:lvl6pPr>
            <a:lvl7pPr marR="0" lvl="6" algn="l" rtl="0">
              <a:lnSpc>
                <a:spcPct val="100000"/>
              </a:lnSpc>
              <a:spcBef>
                <a:spcPts val="0"/>
              </a:spcBef>
              <a:spcAft>
                <a:spcPts val="0"/>
              </a:spcAft>
              <a:buClr>
                <a:schemeClr val="dk1"/>
              </a:buClr>
              <a:buSzPts val="3000"/>
              <a:buFont typeface="Old Standard TT"/>
              <a:buNone/>
              <a:defRPr sz="3000" b="0" i="0" u="none" strike="noStrike" cap="none">
                <a:solidFill>
                  <a:schemeClr val="dk1"/>
                </a:solidFill>
                <a:latin typeface="Old Standard TT"/>
                <a:ea typeface="Old Standard TT"/>
                <a:cs typeface="Old Standard TT"/>
                <a:sym typeface="Old Standard TT"/>
              </a:defRPr>
            </a:lvl7pPr>
            <a:lvl8pPr marR="0" lvl="7" algn="l" rtl="0">
              <a:lnSpc>
                <a:spcPct val="100000"/>
              </a:lnSpc>
              <a:spcBef>
                <a:spcPts val="0"/>
              </a:spcBef>
              <a:spcAft>
                <a:spcPts val="0"/>
              </a:spcAft>
              <a:buClr>
                <a:schemeClr val="dk1"/>
              </a:buClr>
              <a:buSzPts val="3000"/>
              <a:buFont typeface="Old Standard TT"/>
              <a:buNone/>
              <a:defRPr sz="3000" b="0" i="0" u="none" strike="noStrike" cap="none">
                <a:solidFill>
                  <a:schemeClr val="dk1"/>
                </a:solidFill>
                <a:latin typeface="Old Standard TT"/>
                <a:ea typeface="Old Standard TT"/>
                <a:cs typeface="Old Standard TT"/>
                <a:sym typeface="Old Standard TT"/>
              </a:defRPr>
            </a:lvl8pPr>
            <a:lvl9pPr marR="0" lvl="8" algn="l" rtl="0">
              <a:lnSpc>
                <a:spcPct val="100000"/>
              </a:lnSpc>
              <a:spcBef>
                <a:spcPts val="0"/>
              </a:spcBef>
              <a:spcAft>
                <a:spcPts val="0"/>
              </a:spcAft>
              <a:buClr>
                <a:schemeClr val="dk1"/>
              </a:buClr>
              <a:buSzPts val="3000"/>
              <a:buFont typeface="Old Standard TT"/>
              <a:buNone/>
              <a:defRPr sz="3000" b="0" i="0" u="none" strike="noStrike" cap="none">
                <a:solidFill>
                  <a:schemeClr val="dk1"/>
                </a:solidFill>
                <a:latin typeface="Old Standard TT"/>
                <a:ea typeface="Old Standard TT"/>
                <a:cs typeface="Old Standard TT"/>
                <a:sym typeface="Old Standard TT"/>
              </a:defRPr>
            </a:lvl9pPr>
          </a:lstStyle>
          <a:p>
            <a:r>
              <a:rPr lang="en-US" sz="2000" b="1" dirty="0"/>
              <a:t>Superposition</a:t>
            </a:r>
          </a:p>
        </p:txBody>
      </p:sp>
      <p:sp>
        <p:nvSpPr>
          <p:cNvPr id="12" name="Rectangle 11">
            <a:extLst>
              <a:ext uri="{FF2B5EF4-FFF2-40B4-BE49-F238E27FC236}">
                <a16:creationId xmlns:a16="http://schemas.microsoft.com/office/drawing/2014/main" id="{8130F80F-6105-7D4B-8DEC-57336300F06C}"/>
              </a:ext>
            </a:extLst>
          </p:cNvPr>
          <p:cNvSpPr/>
          <p:nvPr/>
        </p:nvSpPr>
        <p:spPr>
          <a:xfrm>
            <a:off x="357097" y="6931338"/>
            <a:ext cx="7200237" cy="1015663"/>
          </a:xfrm>
          <a:prstGeom prst="rect">
            <a:avLst/>
          </a:prstGeom>
        </p:spPr>
        <p:txBody>
          <a:bodyPr wrap="square" anchor="t">
            <a:spAutoFit/>
          </a:bodyPr>
          <a:lstStyle/>
          <a:p>
            <a:r>
              <a:rPr lang="en-US" sz="1200">
                <a:latin typeface="Old Standard TT"/>
                <a:ea typeface="Old Standard TT"/>
                <a:cs typeface="Old Standard TT"/>
                <a:sym typeface="Old Standard TT"/>
              </a:rPr>
              <a:t>If rock layers are not horizontal, it means that something disturbed them after they formed. Forces in Earth can disturb rock layers so much that older layers end up on top of younger layers. Some of the ways that rock layers can be disturbed are shown below. </a:t>
            </a:r>
            <a:endParaRPr lang="en-US">
              <a:sym typeface="Old Standard TT"/>
            </a:endParaRPr>
          </a:p>
          <a:p>
            <a:r>
              <a:rPr lang="en" sz="1200" b="1">
                <a:latin typeface="Old Standard TT"/>
                <a:ea typeface="Old Standard TT"/>
                <a:cs typeface="Old Standard TT"/>
                <a:sym typeface="Old Standard TT"/>
              </a:rPr>
              <a:t>Q3</a:t>
            </a:r>
            <a:r>
              <a:rPr lang="en" sz="1200">
                <a:latin typeface="Old Standard TT"/>
                <a:ea typeface="Old Standard TT"/>
                <a:cs typeface="Old Standard TT"/>
                <a:sym typeface="Old Standard TT"/>
              </a:rPr>
              <a:t>. Take a picture, </a:t>
            </a:r>
            <a:r>
              <a:rPr lang="en-US" sz="1200">
                <a:latin typeface="Old Standard TT"/>
                <a:ea typeface="Old Standard TT"/>
                <a:cs typeface="Old Standard TT"/>
                <a:sym typeface="Old Standard TT"/>
              </a:rPr>
              <a:t>sketch the shape and record the location of each feature you find during the trip.</a:t>
            </a:r>
            <a:endParaRPr lang="en-US"/>
          </a:p>
          <a:p>
            <a:pPr lvl="0"/>
            <a:r>
              <a:rPr lang="en-US" sz="1200">
                <a:latin typeface="Old Standard TT"/>
                <a:ea typeface="Old Standard TT"/>
                <a:cs typeface="Old Standard TT"/>
                <a:sym typeface="Old Standard TT"/>
              </a:rPr>
              <a:t> </a:t>
            </a:r>
          </a:p>
        </p:txBody>
      </p:sp>
      <p:sp>
        <p:nvSpPr>
          <p:cNvPr id="13" name="TextBox 12">
            <a:extLst>
              <a:ext uri="{FF2B5EF4-FFF2-40B4-BE49-F238E27FC236}">
                <a16:creationId xmlns:a16="http://schemas.microsoft.com/office/drawing/2014/main" id="{C88F3060-1D04-EA41-9058-6616C766A92B}"/>
              </a:ext>
            </a:extLst>
          </p:cNvPr>
          <p:cNvSpPr txBox="1"/>
          <p:nvPr/>
        </p:nvSpPr>
        <p:spPr>
          <a:xfrm>
            <a:off x="357096" y="3312161"/>
            <a:ext cx="4976055" cy="2308324"/>
          </a:xfrm>
          <a:prstGeom prst="rect">
            <a:avLst/>
          </a:prstGeom>
          <a:noFill/>
        </p:spPr>
        <p:txBody>
          <a:bodyPr wrap="square" rtlCol="0" anchor="t">
            <a:spAutoFit/>
          </a:bodyPr>
          <a:lstStyle/>
          <a:p>
            <a:r>
              <a:rPr lang="en-US" sz="1200" dirty="0">
                <a:latin typeface="Old Standard TT"/>
              </a:rPr>
              <a:t>Superposition is the principle that states that _______ rocks lie above the _________  rocks if the layers have not been disturbed.</a:t>
            </a:r>
          </a:p>
          <a:p>
            <a:endParaRPr lang="en-US" sz="1200" dirty="0">
              <a:latin typeface="Old Standard TT"/>
            </a:endParaRPr>
          </a:p>
          <a:p>
            <a:r>
              <a:rPr lang="en-US" sz="1200" dirty="0">
                <a:latin typeface="Old Standard TT"/>
              </a:rPr>
              <a:t>Q1: Find different colored rocks. Look on the ground and out across the canyon. Circle the colors of the rocks you seen: </a:t>
            </a:r>
          </a:p>
          <a:p>
            <a:r>
              <a:rPr lang="en-US" sz="1200" dirty="0">
                <a:latin typeface="Old Standard TT"/>
              </a:rPr>
              <a:t>Brown	Red	 Pink 	Orange 	Green </a:t>
            </a:r>
          </a:p>
          <a:p>
            <a:r>
              <a:rPr lang="en-US" sz="1200" dirty="0">
                <a:latin typeface="Old Standard TT"/>
              </a:rPr>
              <a:t>Blue	 Black 	Yellow 	White           </a:t>
            </a:r>
          </a:p>
          <a:p>
            <a:r>
              <a:rPr lang="en-US" sz="1200" dirty="0">
                <a:latin typeface="Old Standard TT"/>
              </a:rPr>
              <a:t>Other Colors_____</a:t>
            </a:r>
          </a:p>
          <a:p>
            <a:endParaRPr lang="en-US" sz="1200" dirty="0">
              <a:latin typeface="Old Standard TT"/>
            </a:endParaRPr>
          </a:p>
          <a:p>
            <a:r>
              <a:rPr lang="en-US" sz="1200" dirty="0">
                <a:latin typeface="Old Standard TT"/>
              </a:rPr>
              <a:t>Q2: </a:t>
            </a:r>
            <a:r>
              <a:rPr lang="en" sz="1200" dirty="0">
                <a:solidFill>
                  <a:schemeClr val="dk1"/>
                </a:solidFill>
                <a:latin typeface="Old Standard TT"/>
                <a:ea typeface="Old Standard TT"/>
                <a:cs typeface="Old Standard TT"/>
                <a:sym typeface="Old Standard TT"/>
              </a:rPr>
              <a:t>Interpreting the landscape begins with rocks. Each rock carries its own story.</a:t>
            </a:r>
            <a:r>
              <a:rPr lang="en" sz="1200" b="1" dirty="0">
                <a:solidFill>
                  <a:schemeClr val="dk1"/>
                </a:solidFill>
                <a:latin typeface="Old Standard TT"/>
                <a:ea typeface="Old Standard TT"/>
                <a:cs typeface="Old Standard TT"/>
                <a:sym typeface="Old Standard TT"/>
              </a:rPr>
              <a:t> Pick a rock and write a story about that rock. (You can find more information at the </a:t>
            </a:r>
            <a:r>
              <a:rPr lang="en-US" sz="1200" b="1" dirty="0">
                <a:solidFill>
                  <a:schemeClr val="dk1"/>
                </a:solidFill>
                <a:latin typeface="Old Standard TT"/>
                <a:ea typeface="Old Standard TT"/>
                <a:cs typeface="Old Standard TT"/>
                <a:sym typeface="Old Standard TT"/>
              </a:rPr>
              <a:t>museum). </a:t>
            </a:r>
            <a:r>
              <a:rPr lang="en" sz="1200" b="1" dirty="0">
                <a:solidFill>
                  <a:schemeClr val="dk1"/>
                </a:solidFill>
                <a:latin typeface="Old Standard TT"/>
                <a:ea typeface="Old Standard TT"/>
                <a:cs typeface="Old Standard TT"/>
                <a:sym typeface="Old Standard TT"/>
              </a:rPr>
              <a:t> </a:t>
            </a:r>
            <a:endParaRPr lang="en-US" sz="1200" dirty="0">
              <a:latin typeface="Old Standard TT"/>
            </a:endParaRPr>
          </a:p>
        </p:txBody>
      </p:sp>
      <p:pic>
        <p:nvPicPr>
          <p:cNvPr id="3" name="Picture 8" descr="A picture containing sky, white, athletic game, outdoor&#10;&#10;Description generated with high confidence">
            <a:extLst>
              <a:ext uri="{FF2B5EF4-FFF2-40B4-BE49-F238E27FC236}">
                <a16:creationId xmlns:a16="http://schemas.microsoft.com/office/drawing/2014/main" id="{79AEE6C3-CC59-462E-8ABC-A7C37FDABFCB}"/>
              </a:ext>
            </a:extLst>
          </p:cNvPr>
          <p:cNvPicPr>
            <a:picLocks noChangeAspect="1"/>
          </p:cNvPicPr>
          <p:nvPr/>
        </p:nvPicPr>
        <p:blipFill>
          <a:blip r:embed="rId5"/>
          <a:stretch>
            <a:fillRect/>
          </a:stretch>
        </p:blipFill>
        <p:spPr>
          <a:xfrm>
            <a:off x="5524471" y="1184207"/>
            <a:ext cx="1914806" cy="1726089"/>
          </a:xfrm>
          <a:prstGeom prst="rect">
            <a:avLst/>
          </a:prstGeom>
        </p:spPr>
      </p:pic>
    </p:spTree>
    <p:extLst>
      <p:ext uri="{BB962C8B-B14F-4D97-AF65-F5344CB8AC3E}">
        <p14:creationId xmlns:p14="http://schemas.microsoft.com/office/powerpoint/2010/main" val="9240199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7AE3A0-0F99-DD4B-81CA-F5932EFBF512}"/>
              </a:ext>
            </a:extLst>
          </p:cNvPr>
          <p:cNvSpPr>
            <a:spLocks noGrp="1"/>
          </p:cNvSpPr>
          <p:nvPr>
            <p:ph type="title"/>
          </p:nvPr>
        </p:nvSpPr>
        <p:spPr>
          <a:xfrm>
            <a:off x="264900" y="367342"/>
            <a:ext cx="7242600" cy="1199100"/>
          </a:xfrm>
        </p:spPr>
        <p:txBody>
          <a:bodyPr/>
          <a:lstStyle/>
          <a:p>
            <a:r>
              <a:rPr lang="en-US"/>
              <a:t>Grand Canyon 100 years old !!!! </a:t>
            </a:r>
          </a:p>
        </p:txBody>
      </p:sp>
      <p:sp>
        <p:nvSpPr>
          <p:cNvPr id="3" name="Text Placeholder 2">
            <a:extLst>
              <a:ext uri="{FF2B5EF4-FFF2-40B4-BE49-F238E27FC236}">
                <a16:creationId xmlns:a16="http://schemas.microsoft.com/office/drawing/2014/main" id="{1F4284EA-450D-4B47-B177-2E5700860CC5}"/>
              </a:ext>
            </a:extLst>
          </p:cNvPr>
          <p:cNvSpPr>
            <a:spLocks noGrp="1"/>
          </p:cNvSpPr>
          <p:nvPr>
            <p:ph type="body" idx="1"/>
          </p:nvPr>
        </p:nvSpPr>
        <p:spPr>
          <a:xfrm>
            <a:off x="192239" y="966892"/>
            <a:ext cx="7242600" cy="6643500"/>
          </a:xfrm>
        </p:spPr>
        <p:txBody>
          <a:bodyPr/>
          <a:lstStyle/>
          <a:p>
            <a:pPr marL="114300" indent="0">
              <a:buNone/>
            </a:pPr>
            <a:endParaRPr lang="en-US" sz="1400"/>
          </a:p>
          <a:p>
            <a:pPr marL="114300" indent="0">
              <a:lnSpc>
                <a:spcPct val="114999"/>
              </a:lnSpc>
              <a:buNone/>
            </a:pPr>
            <a:r>
              <a:rPr lang="en-US" sz="1400"/>
              <a:t>Based on the timeline provided below, find answers to the following questions:</a:t>
            </a:r>
          </a:p>
          <a:p>
            <a:pPr marL="114300" indent="0">
              <a:lnSpc>
                <a:spcPct val="114999"/>
              </a:lnSpc>
              <a:buNone/>
            </a:pPr>
            <a:endParaRPr lang="en-US" sz="1400"/>
          </a:p>
          <a:p>
            <a:pPr marL="114300" indent="0">
              <a:lnSpc>
                <a:spcPct val="114999"/>
              </a:lnSpc>
              <a:buNone/>
            </a:pPr>
            <a:r>
              <a:rPr lang="en-US" sz="1400"/>
              <a:t>Q1. Why is Grand Canyon important to Native American Tribes?</a:t>
            </a:r>
          </a:p>
          <a:p>
            <a:pPr marL="114300" indent="0">
              <a:lnSpc>
                <a:spcPct val="300000"/>
              </a:lnSpc>
              <a:buNone/>
            </a:pPr>
            <a:endParaRPr lang="en-US" sz="1400"/>
          </a:p>
          <a:p>
            <a:pPr marL="114300" indent="0">
              <a:lnSpc>
                <a:spcPct val="300000"/>
              </a:lnSpc>
              <a:buNone/>
            </a:pPr>
            <a:r>
              <a:rPr lang="en-US" sz="1400"/>
              <a:t>Q2. When was the date that Grand Canyon National Park opened?</a:t>
            </a:r>
          </a:p>
          <a:p>
            <a:pPr>
              <a:lnSpc>
                <a:spcPct val="300000"/>
              </a:lnSpc>
            </a:pPr>
            <a:endParaRPr lang="en-US" sz="1400"/>
          </a:p>
          <a:p>
            <a:pPr marL="114300" indent="0">
              <a:lnSpc>
                <a:spcPct val="300000"/>
              </a:lnSpc>
              <a:buNone/>
            </a:pPr>
            <a:r>
              <a:rPr lang="en-US" sz="1400"/>
              <a:t>Q3. Who led the expedition of Grand Canyon?</a:t>
            </a:r>
          </a:p>
          <a:p>
            <a:pPr marL="114300" indent="0">
              <a:lnSpc>
                <a:spcPct val="300000"/>
              </a:lnSpc>
              <a:buNone/>
            </a:pPr>
            <a:endParaRPr lang="en-US" sz="1400"/>
          </a:p>
          <a:p>
            <a:pPr marL="114300" indent="0">
              <a:lnSpc>
                <a:spcPct val="100000"/>
              </a:lnSpc>
              <a:buNone/>
            </a:pPr>
            <a:r>
              <a:rPr lang="en-US" sz="1400"/>
              <a:t>Q4. Ask a park rancher about what special events the national park did to celebrate Grand Canyon's 100th years birthday.</a:t>
            </a:r>
          </a:p>
          <a:p>
            <a:pPr>
              <a:lnSpc>
                <a:spcPct val="300000"/>
              </a:lnSpc>
            </a:pPr>
            <a:endParaRPr lang="en-US" sz="1400"/>
          </a:p>
          <a:p>
            <a:pPr>
              <a:lnSpc>
                <a:spcPct val="300000"/>
              </a:lnSpc>
            </a:pPr>
            <a:endParaRPr lang="en-US" sz="1400"/>
          </a:p>
          <a:p>
            <a:pPr>
              <a:lnSpc>
                <a:spcPct val="114999"/>
              </a:lnSpc>
            </a:pPr>
            <a:endParaRPr lang="en-US"/>
          </a:p>
        </p:txBody>
      </p:sp>
      <p:sp>
        <p:nvSpPr>
          <p:cNvPr id="4" name="Slide Number Placeholder 3">
            <a:extLst>
              <a:ext uri="{FF2B5EF4-FFF2-40B4-BE49-F238E27FC236}">
                <a16:creationId xmlns:a16="http://schemas.microsoft.com/office/drawing/2014/main" id="{01EA84F3-882A-584F-9A95-2B74EB0CBEA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a:t>
            </a:fld>
            <a:endParaRPr lang="en"/>
          </a:p>
        </p:txBody>
      </p:sp>
      <p:pic>
        <p:nvPicPr>
          <p:cNvPr id="5" name="Picture 5" descr="A close up of a sign&#10;&#10;Description generated with high confidence">
            <a:extLst>
              <a:ext uri="{FF2B5EF4-FFF2-40B4-BE49-F238E27FC236}">
                <a16:creationId xmlns:a16="http://schemas.microsoft.com/office/drawing/2014/main" id="{9C364504-D6CB-4C44-A0C8-A16D26070428}"/>
              </a:ext>
            </a:extLst>
          </p:cNvPr>
          <p:cNvPicPr>
            <a:picLocks noChangeAspect="1"/>
          </p:cNvPicPr>
          <p:nvPr/>
        </p:nvPicPr>
        <p:blipFill>
          <a:blip r:embed="rId3"/>
          <a:stretch>
            <a:fillRect/>
          </a:stretch>
        </p:blipFill>
        <p:spPr>
          <a:xfrm>
            <a:off x="167986" y="7726432"/>
            <a:ext cx="7291106" cy="2071220"/>
          </a:xfrm>
          <a:prstGeom prst="rect">
            <a:avLst/>
          </a:prstGeom>
        </p:spPr>
      </p:pic>
    </p:spTree>
    <p:extLst>
      <p:ext uri="{BB962C8B-B14F-4D97-AF65-F5344CB8AC3E}">
        <p14:creationId xmlns:p14="http://schemas.microsoft.com/office/powerpoint/2010/main" val="36315954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21"/>
          <p:cNvSpPr txBox="1">
            <a:spLocks noGrp="1"/>
          </p:cNvSpPr>
          <p:nvPr>
            <p:ph type="title"/>
          </p:nvPr>
        </p:nvSpPr>
        <p:spPr>
          <a:xfrm>
            <a:off x="110870" y="339147"/>
            <a:ext cx="7242600" cy="1119900"/>
          </a:xfrm>
          <a:prstGeom prst="rect">
            <a:avLst/>
          </a:prstGeom>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dirty="0"/>
              <a:t> Activity: Grand Canyon</a:t>
            </a:r>
            <a:r>
              <a:rPr lang="en" dirty="0">
                <a:latin typeface="Comic Sans MS"/>
                <a:ea typeface="Comic Sans MS"/>
                <a:cs typeface="Comic Sans MS"/>
                <a:sym typeface="Comic Sans MS"/>
              </a:rPr>
              <a:t> </a:t>
            </a:r>
            <a:endParaRPr dirty="0">
              <a:latin typeface="Comic Sans MS"/>
              <a:ea typeface="Comic Sans MS"/>
              <a:cs typeface="Comic Sans MS"/>
              <a:sym typeface="Comic Sans MS"/>
            </a:endParaRPr>
          </a:p>
        </p:txBody>
      </p:sp>
      <p:sp>
        <p:nvSpPr>
          <p:cNvPr id="131" name="Google Shape;131;p21"/>
          <p:cNvSpPr txBox="1">
            <a:spLocks noGrp="1"/>
          </p:cNvSpPr>
          <p:nvPr>
            <p:ph type="sldNum" idx="12"/>
          </p:nvPr>
        </p:nvSpPr>
        <p:spPr>
          <a:xfrm>
            <a:off x="7201589" y="9119180"/>
            <a:ext cx="466500" cy="769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solidFill>
                  <a:schemeClr val="dk1"/>
                </a:solidFill>
                <a:latin typeface="Old Standard TT"/>
                <a:ea typeface="Old Standard TT"/>
                <a:cs typeface="Old Standard TT"/>
                <a:sym typeface="Old Standard TT"/>
              </a:rPr>
              <a:t>8</a:t>
            </a:fld>
            <a:endParaRPr>
              <a:solidFill>
                <a:schemeClr val="dk1"/>
              </a:solidFill>
              <a:latin typeface="Old Standard TT"/>
              <a:ea typeface="Old Standard TT"/>
              <a:cs typeface="Old Standard TT"/>
              <a:sym typeface="Old Standard TT"/>
            </a:endParaRPr>
          </a:p>
        </p:txBody>
      </p:sp>
      <p:sp>
        <p:nvSpPr>
          <p:cNvPr id="133" name="Google Shape;133;p21"/>
          <p:cNvSpPr txBox="1">
            <a:spLocks noGrp="1"/>
          </p:cNvSpPr>
          <p:nvPr>
            <p:ph type="body" idx="1"/>
          </p:nvPr>
        </p:nvSpPr>
        <p:spPr>
          <a:xfrm>
            <a:off x="110870" y="925429"/>
            <a:ext cx="7242600" cy="196787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b="1" dirty="0"/>
              <a:t>Activity</a:t>
            </a:r>
            <a:r>
              <a:rPr lang="en" sz="1200" dirty="0"/>
              <a:t> 1. Many artists experience magic at Grand Canyon. They attempt to capture its beauty in essays, paintings, books, photographs, and sculptures that you can view at Kolb and Lookout studio. </a:t>
            </a:r>
            <a:endParaRPr sz="1200" dirty="0"/>
          </a:p>
          <a:p>
            <a:pPr marL="0" lvl="0" indent="0" algn="l" rtl="0">
              <a:spcBef>
                <a:spcPts val="1600"/>
              </a:spcBef>
              <a:spcAft>
                <a:spcPts val="0"/>
              </a:spcAft>
              <a:buNone/>
            </a:pPr>
            <a:r>
              <a:rPr lang="en" sz="1200" dirty="0"/>
              <a:t>Step 1; Record a short video- up to 30 seconds about your Grand Canyon experience. </a:t>
            </a:r>
            <a:endParaRPr sz="1200" dirty="0"/>
          </a:p>
          <a:p>
            <a:pPr marL="0" lvl="0" indent="0" algn="l" rtl="0">
              <a:spcBef>
                <a:spcPts val="1600"/>
              </a:spcBef>
              <a:spcAft>
                <a:spcPts val="0"/>
              </a:spcAft>
              <a:buNone/>
            </a:pPr>
            <a:r>
              <a:rPr lang="en" sz="1200" dirty="0"/>
              <a:t>Step 2: Sit quietly in a “ magic spot “ by yourself for 5 – 10  minutes. Draw a picture or write a short story or poem that reflects your feelings about your magic spot at Grand Canyon. </a:t>
            </a:r>
            <a:endParaRPr sz="1200" dirty="0"/>
          </a:p>
          <a:p>
            <a:pPr marL="0" lvl="0" indent="0" algn="l" rtl="0">
              <a:spcBef>
                <a:spcPts val="1600"/>
              </a:spcBef>
              <a:spcAft>
                <a:spcPts val="1600"/>
              </a:spcAft>
              <a:buClr>
                <a:srgbClr val="000000"/>
              </a:buClr>
              <a:buSzPts val="1100"/>
              <a:buFont typeface="Arial"/>
              <a:buNone/>
            </a:pPr>
            <a:endParaRPr sz="1200" dirty="0"/>
          </a:p>
        </p:txBody>
      </p:sp>
      <p:sp>
        <p:nvSpPr>
          <p:cNvPr id="134" name="Google Shape;134;p21"/>
          <p:cNvSpPr txBox="1"/>
          <p:nvPr/>
        </p:nvSpPr>
        <p:spPr>
          <a:xfrm rot="5400000">
            <a:off x="6099400" y="8868275"/>
            <a:ext cx="1582500" cy="621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136" name="Google Shape;136;p21"/>
          <p:cNvPicPr preferRelativeResize="0"/>
          <p:nvPr/>
        </p:nvPicPr>
        <p:blipFill>
          <a:blip r:embed="rId3">
            <a:alphaModFix/>
          </a:blip>
          <a:stretch>
            <a:fillRect/>
          </a:stretch>
        </p:blipFill>
        <p:spPr>
          <a:xfrm>
            <a:off x="50" y="8090537"/>
            <a:ext cx="7772399" cy="1967875"/>
          </a:xfrm>
          <a:prstGeom prst="rect">
            <a:avLst/>
          </a:prstGeom>
          <a:noFill/>
          <a:ln>
            <a:noFill/>
          </a:ln>
        </p:spPr>
      </p:pic>
      <p:sp>
        <p:nvSpPr>
          <p:cNvPr id="10" name="Rectangle 9">
            <a:extLst>
              <a:ext uri="{FF2B5EF4-FFF2-40B4-BE49-F238E27FC236}">
                <a16:creationId xmlns:a16="http://schemas.microsoft.com/office/drawing/2014/main" id="{77825739-8D98-FE48-9B13-73A2113EE1DB}"/>
              </a:ext>
            </a:extLst>
          </p:cNvPr>
          <p:cNvSpPr/>
          <p:nvPr/>
        </p:nvSpPr>
        <p:spPr>
          <a:xfrm>
            <a:off x="173676" y="7556978"/>
            <a:ext cx="7425047" cy="1015663"/>
          </a:xfrm>
          <a:prstGeom prst="rect">
            <a:avLst/>
          </a:prstGeom>
        </p:spPr>
        <p:txBody>
          <a:bodyPr wrap="square">
            <a:spAutoFit/>
          </a:bodyPr>
          <a:lstStyle/>
          <a:p>
            <a:pPr lvl="0"/>
            <a:r>
              <a:rPr lang="en-US" sz="1200">
                <a:latin typeface="Old Standard TT"/>
                <a:ea typeface="Old Standard TT"/>
                <a:cs typeface="Old Standard TT"/>
                <a:sym typeface="Old Standard TT"/>
              </a:rPr>
              <a:t>The Grand Staircase refers to an immense sequence of sedimentary rock that stretch south from Bryce Canyon National Park and Grand Staircase-Escalante National Monument, through Zion National Park, and into the Grand Canyon National Park. Bryce Canyon contains the youngest rock layer, while Grand Canyon contains the oldest rock layer. </a:t>
            </a:r>
          </a:p>
          <a:p>
            <a:pPr lvl="0"/>
            <a:endParaRPr lang="en-US" sz="1200">
              <a:latin typeface="Old Standard TT"/>
              <a:ea typeface="Old Standard TT"/>
              <a:cs typeface="Old Standard TT"/>
              <a:sym typeface="Old Standard TT"/>
            </a:endParaRPr>
          </a:p>
        </p:txBody>
      </p:sp>
      <p:sp>
        <p:nvSpPr>
          <p:cNvPr id="2" name="TextBox 1">
            <a:extLst>
              <a:ext uri="{FF2B5EF4-FFF2-40B4-BE49-F238E27FC236}">
                <a16:creationId xmlns:a16="http://schemas.microsoft.com/office/drawing/2014/main" id="{E0663BF0-CA30-4DCA-97DB-968E5D319C89}"/>
              </a:ext>
            </a:extLst>
          </p:cNvPr>
          <p:cNvSpPr txBox="1"/>
          <p:nvPr/>
        </p:nvSpPr>
        <p:spPr>
          <a:xfrm>
            <a:off x="7214367" y="9598964"/>
            <a:ext cx="381965" cy="53835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7</a:t>
            </a:r>
          </a:p>
          <a:p>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39"/>
          <p:cNvSpPr txBox="1">
            <a:spLocks noGrp="1"/>
          </p:cNvSpPr>
          <p:nvPr>
            <p:ph type="title"/>
          </p:nvPr>
        </p:nvSpPr>
        <p:spPr>
          <a:xfrm>
            <a:off x="264945" y="641671"/>
            <a:ext cx="7242600" cy="1199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EF6C00"/>
                </a:solidFill>
              </a:rPr>
              <a:t>Devotion </a:t>
            </a:r>
            <a:endParaRPr b="1">
              <a:solidFill>
                <a:srgbClr val="EF6C00"/>
              </a:solidFill>
            </a:endParaRPr>
          </a:p>
        </p:txBody>
      </p:sp>
      <p:sp>
        <p:nvSpPr>
          <p:cNvPr id="319" name="Google Shape;319;p39"/>
          <p:cNvSpPr txBox="1">
            <a:spLocks noGrp="1"/>
          </p:cNvSpPr>
          <p:nvPr>
            <p:ph type="body" idx="1"/>
          </p:nvPr>
        </p:nvSpPr>
        <p:spPr>
          <a:xfrm>
            <a:off x="264950" y="1408824"/>
            <a:ext cx="7242600" cy="362037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b="1"/>
              <a:t>Psalm 121</a:t>
            </a:r>
            <a:br>
              <a:rPr lang="en" sz="1200"/>
            </a:br>
            <a:r>
              <a:rPr lang="en" sz="1200"/>
              <a:t>I lift up my eyes to the mountains—</a:t>
            </a:r>
            <a:br>
              <a:rPr lang="en" sz="1200"/>
            </a:br>
            <a:r>
              <a:rPr lang="en" sz="1200"/>
              <a:t> where does my help come from?</a:t>
            </a:r>
            <a:br>
              <a:rPr lang="en" sz="1200"/>
            </a:br>
            <a:r>
              <a:rPr lang="en" sz="1200"/>
              <a:t>My help comes from the Lord,</a:t>
            </a:r>
            <a:br>
              <a:rPr lang="en" sz="1200"/>
            </a:br>
            <a:r>
              <a:rPr lang="en" sz="1200"/>
              <a:t> the Maker of heaven and earth.</a:t>
            </a:r>
            <a:br>
              <a:rPr lang="en" sz="1200"/>
            </a:br>
            <a:r>
              <a:rPr lang="en" sz="1200"/>
              <a:t>He will not let your foot slip—</a:t>
            </a:r>
            <a:br>
              <a:rPr lang="en" sz="1200"/>
            </a:br>
            <a:r>
              <a:rPr lang="en" sz="1200"/>
              <a:t> he who watches over you will not slumber;</a:t>
            </a:r>
            <a:br>
              <a:rPr lang="en" sz="1200"/>
            </a:br>
            <a:r>
              <a:rPr lang="en" sz="1200"/>
              <a:t>indeed, he who watches over Israel</a:t>
            </a:r>
            <a:br>
              <a:rPr lang="en" sz="1200"/>
            </a:br>
            <a:r>
              <a:rPr lang="en" sz="1200"/>
              <a:t> will neither slumber nor sleep.</a:t>
            </a:r>
            <a:br>
              <a:rPr lang="en" sz="1200"/>
            </a:br>
            <a:r>
              <a:rPr lang="en" sz="1200"/>
              <a:t>The Lord watches over you—</a:t>
            </a:r>
            <a:br>
              <a:rPr lang="en" sz="1200"/>
            </a:br>
            <a:r>
              <a:rPr lang="en" sz="1200"/>
              <a:t> the Lord is your shade at your right hand;</a:t>
            </a:r>
            <a:br>
              <a:rPr lang="en" sz="1200"/>
            </a:br>
            <a:r>
              <a:rPr lang="en" sz="1200"/>
              <a:t>the sun will not harm you by day,</a:t>
            </a:r>
            <a:br>
              <a:rPr lang="en" sz="1200"/>
            </a:br>
            <a:r>
              <a:rPr lang="en" sz="1200"/>
              <a:t> nor the moon by night.</a:t>
            </a:r>
            <a:br>
              <a:rPr lang="en" sz="1200"/>
            </a:br>
            <a:r>
              <a:rPr lang="en" sz="1200"/>
              <a:t>The Lord will keep you from all harm—</a:t>
            </a:r>
            <a:br>
              <a:rPr lang="en" sz="1200"/>
            </a:br>
            <a:r>
              <a:rPr lang="en" sz="1200"/>
              <a:t> he will watch over your life;</a:t>
            </a:r>
            <a:br>
              <a:rPr lang="en" sz="1200"/>
            </a:br>
            <a:r>
              <a:rPr lang="en" sz="1200"/>
              <a:t>the Lord will watch over your coming and going</a:t>
            </a:r>
            <a:br>
              <a:rPr lang="en" sz="1200"/>
            </a:br>
            <a:r>
              <a:rPr lang="en" sz="1200"/>
              <a:t> both now and forevermore.</a:t>
            </a:r>
            <a:endParaRPr sz="1200"/>
          </a:p>
          <a:p>
            <a:pPr marL="0" lvl="0" indent="0" algn="l" rtl="0">
              <a:spcBef>
                <a:spcPts val="1600"/>
              </a:spcBef>
              <a:spcAft>
                <a:spcPts val="0"/>
              </a:spcAft>
              <a:buNone/>
            </a:pPr>
            <a:br>
              <a:rPr lang="en" sz="1200"/>
            </a:br>
            <a:endParaRPr sz="1200"/>
          </a:p>
        </p:txBody>
      </p:sp>
      <p:sp>
        <p:nvSpPr>
          <p:cNvPr id="320" name="Google Shape;320;p39"/>
          <p:cNvSpPr txBox="1">
            <a:spLocks noGrp="1"/>
          </p:cNvSpPr>
          <p:nvPr>
            <p:ph type="sldNum" idx="12"/>
          </p:nvPr>
        </p:nvSpPr>
        <p:spPr>
          <a:xfrm>
            <a:off x="7201589" y="9119180"/>
            <a:ext cx="466500" cy="769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solidFill>
                  <a:schemeClr val="dk1"/>
                </a:solidFill>
                <a:latin typeface="Old Standard TT"/>
                <a:ea typeface="Old Standard TT"/>
                <a:cs typeface="Old Standard TT"/>
                <a:sym typeface="Old Standard TT"/>
              </a:rPr>
              <a:t>9</a:t>
            </a:fld>
            <a:endParaRPr>
              <a:solidFill>
                <a:schemeClr val="dk1"/>
              </a:solidFill>
              <a:latin typeface="Old Standard TT"/>
              <a:ea typeface="Old Standard TT"/>
              <a:cs typeface="Old Standard TT"/>
              <a:sym typeface="Old Standard TT"/>
            </a:endParaRPr>
          </a:p>
        </p:txBody>
      </p:sp>
      <p:sp>
        <p:nvSpPr>
          <p:cNvPr id="2" name="TextBox 1">
            <a:extLst>
              <a:ext uri="{FF2B5EF4-FFF2-40B4-BE49-F238E27FC236}">
                <a16:creationId xmlns:a16="http://schemas.microsoft.com/office/drawing/2014/main" id="{735ACC1C-0C92-5D44-9AB7-276816AA4C28}"/>
              </a:ext>
            </a:extLst>
          </p:cNvPr>
          <p:cNvSpPr txBox="1"/>
          <p:nvPr/>
        </p:nvSpPr>
        <p:spPr>
          <a:xfrm>
            <a:off x="4206141" y="1408824"/>
            <a:ext cx="2995448" cy="3108543"/>
          </a:xfrm>
          <a:prstGeom prst="rect">
            <a:avLst/>
          </a:prstGeom>
          <a:noFill/>
        </p:spPr>
        <p:txBody>
          <a:bodyPr wrap="square" rtlCol="0" anchor="t">
            <a:spAutoFit/>
          </a:bodyPr>
          <a:lstStyle/>
          <a:p>
            <a:pPr>
              <a:spcBef>
                <a:spcPts val="1600"/>
              </a:spcBef>
            </a:pPr>
            <a:r>
              <a:rPr lang="en-US" b="1">
                <a:latin typeface="Old Standard TT"/>
              </a:rPr>
              <a:t>[A Song of Providence]</a:t>
            </a:r>
            <a:br>
              <a:rPr lang="en-US">
                <a:latin typeface="Old Standard TT"/>
              </a:rPr>
            </a:br>
            <a:r>
              <a:rPr lang="en-US">
                <a:latin typeface="Old Standard TT"/>
              </a:rPr>
              <a:t>This is a song for the anxious and afraid. When all the voices of fear and accusation come rushing in, the pilgrim-disciple remembers that his help comes from the One who governs heaven and earth.  Our Helper is also our Keeper. The One who watches over us does not sleep. The One who guards our souls cannot be moved. The God who paints the fields with wildflowers and tends to the sparrows is the same God who cares for us.</a:t>
            </a:r>
          </a:p>
        </p:txBody>
      </p:sp>
      <p:sp>
        <p:nvSpPr>
          <p:cNvPr id="3" name="Rectangle 2">
            <a:extLst>
              <a:ext uri="{FF2B5EF4-FFF2-40B4-BE49-F238E27FC236}">
                <a16:creationId xmlns:a16="http://schemas.microsoft.com/office/drawing/2014/main" id="{EAC05124-8E75-B740-9805-C39B7E7B6201}"/>
              </a:ext>
            </a:extLst>
          </p:cNvPr>
          <p:cNvSpPr/>
          <p:nvPr/>
        </p:nvSpPr>
        <p:spPr>
          <a:xfrm>
            <a:off x="425490" y="5130532"/>
            <a:ext cx="7242599" cy="1600438"/>
          </a:xfrm>
          <a:prstGeom prst="rect">
            <a:avLst/>
          </a:prstGeom>
        </p:spPr>
        <p:txBody>
          <a:bodyPr wrap="square" anchor="t">
            <a:spAutoFit/>
          </a:bodyPr>
          <a:lstStyle/>
          <a:p>
            <a:pPr>
              <a:spcBef>
                <a:spcPts val="1600"/>
              </a:spcBef>
              <a:spcAft>
                <a:spcPts val="1600"/>
              </a:spcAft>
            </a:pPr>
            <a:r>
              <a:rPr lang="en-US" b="1">
                <a:latin typeface="Old Standard TT"/>
              </a:rPr>
              <a:t>[Reflection]</a:t>
            </a:r>
            <a:br>
              <a:rPr lang="en-US">
                <a:latin typeface="Old Standard TT"/>
              </a:rPr>
            </a:br>
            <a:r>
              <a:rPr lang="en-US">
                <a:latin typeface="Old Standard TT"/>
              </a:rPr>
              <a:t>1. What do you need God's help most right now? What are you</a:t>
            </a:r>
            <a:br>
              <a:rPr lang="en-US">
                <a:latin typeface="Old Standard TT"/>
              </a:rPr>
            </a:br>
            <a:r>
              <a:rPr lang="en-US">
                <a:latin typeface="Old Standard TT"/>
              </a:rPr>
              <a:t>thinking about as you read this song?</a:t>
            </a:r>
            <a:br>
              <a:rPr lang="en-US">
                <a:latin typeface="Old Standard TT"/>
              </a:rPr>
            </a:br>
            <a:r>
              <a:rPr lang="en-US">
                <a:latin typeface="Old Standard TT"/>
              </a:rPr>
              <a:t>2. Is it easy or difficult for you to accept that God is able to help you? Why?</a:t>
            </a:r>
            <a:br>
              <a:rPr lang="en-US">
                <a:latin typeface="Old Standard TT"/>
              </a:rPr>
            </a:br>
            <a:r>
              <a:rPr lang="en-US">
                <a:latin typeface="Old Standard TT"/>
              </a:rPr>
              <a:t>3. Which statements in this psalm encourage you most? Why? In what</a:t>
            </a:r>
            <a:br>
              <a:rPr lang="en-US">
                <a:latin typeface="Old Standard TT"/>
              </a:rPr>
            </a:br>
            <a:r>
              <a:rPr lang="en-US">
                <a:latin typeface="Old Standard TT"/>
              </a:rPr>
              <a:t>ways has God already shown that He has done everything described</a:t>
            </a:r>
            <a:br>
              <a:rPr lang="en-US">
                <a:latin typeface="Old Standard TT"/>
              </a:rPr>
            </a:br>
            <a:r>
              <a:rPr lang="en-US">
                <a:latin typeface="Old Standard TT"/>
              </a:rPr>
              <a:t>in this psalm?</a:t>
            </a:r>
          </a:p>
        </p:txBody>
      </p:sp>
    </p:spTree>
  </p:cSld>
  <p:clrMapOvr>
    <a:masterClrMapping/>
  </p:clrMapOvr>
</p:sld>
</file>

<file path=ppt/theme/theme1.xml><?xml version="1.0" encoding="utf-8"?>
<a:theme xmlns:a="http://schemas.openxmlformats.org/drawingml/2006/main" name="Paperback">
  <a:themeElements>
    <a:clrScheme name="Paperback">
      <a:dk1>
        <a:srgbClr val="000000"/>
      </a:dk1>
      <a:lt1>
        <a:srgbClr val="FFFFFF"/>
      </a:lt1>
      <a:dk2>
        <a:srgbClr val="00695C"/>
      </a:dk2>
      <a:lt2>
        <a:srgbClr val="26A69A"/>
      </a:lt2>
      <a:accent1>
        <a:srgbClr val="FFFBF0"/>
      </a:accent1>
      <a:accent2>
        <a:srgbClr val="B7B7B7"/>
      </a:accent2>
      <a:accent3>
        <a:srgbClr val="FB8C00"/>
      </a:accent3>
      <a:accent4>
        <a:srgbClr val="80CBC4"/>
      </a:accent4>
      <a:accent5>
        <a:srgbClr val="AF4345"/>
      </a:accent5>
      <a:accent6>
        <a:srgbClr val="F58F8F"/>
      </a:accent6>
      <a:hlink>
        <a:srgbClr val="AF4345"/>
      </a:hlink>
      <a:folHlink>
        <a:srgbClr val="AF434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TotalTime>
  <Words>1618</Words>
  <Application>Microsoft Office PowerPoint</Application>
  <PresentationFormat>Custom</PresentationFormat>
  <Paragraphs>360</Paragraphs>
  <Slides>32</Slides>
  <Notes>28</Notes>
  <HiddenSlides>1</HiddenSlides>
  <MMClips>0</MMClips>
  <ScaleCrop>false</ScaleCrop>
  <HeadingPairs>
    <vt:vector size="4" baseType="variant">
      <vt:variant>
        <vt:lpstr>Theme</vt:lpstr>
      </vt:variant>
      <vt:variant>
        <vt:i4>1</vt:i4>
      </vt:variant>
      <vt:variant>
        <vt:lpstr>Slide Titles</vt:lpstr>
      </vt:variant>
      <vt:variant>
        <vt:i4>32</vt:i4>
      </vt:variant>
    </vt:vector>
  </HeadingPairs>
  <TitlesOfParts>
    <vt:vector size="33" baseType="lpstr">
      <vt:lpstr>Paperback</vt:lpstr>
      <vt:lpstr>Three Canyons Trip</vt:lpstr>
      <vt:lpstr>PowerPoint Presentation</vt:lpstr>
      <vt:lpstr>Three Canyons Route</vt:lpstr>
      <vt:lpstr>Points of Interest</vt:lpstr>
      <vt:lpstr>Table of Contents</vt:lpstr>
      <vt:lpstr>Grand Canyon   </vt:lpstr>
      <vt:lpstr>Grand Canyon 100 years old !!!! </vt:lpstr>
      <vt:lpstr> Activity: Grand Canyon </vt:lpstr>
      <vt:lpstr>Devotion </vt:lpstr>
      <vt:lpstr>Reflection </vt:lpstr>
      <vt:lpstr>Glen Canyon   </vt:lpstr>
      <vt:lpstr>Glen Canyon Petroglyphs</vt:lpstr>
      <vt:lpstr>Activity </vt:lpstr>
      <vt:lpstr>Devotion </vt:lpstr>
      <vt:lpstr>Reflection </vt:lpstr>
      <vt:lpstr>Bryce Canyon   </vt:lpstr>
      <vt:lpstr>Thoughts on National Parks  </vt:lpstr>
      <vt:lpstr>Bryce Canyon Bingo</vt:lpstr>
      <vt:lpstr>Devotion </vt:lpstr>
      <vt:lpstr>Reflection </vt:lpstr>
      <vt:lpstr>Zion National Park   </vt:lpstr>
      <vt:lpstr>Animals of Zion Word Search </vt:lpstr>
      <vt:lpstr>Psalm 125 -128 Zion:  Spiritual Symbol of God’s Dwelling Place</vt:lpstr>
      <vt:lpstr>Reflection </vt:lpstr>
      <vt:lpstr>Zion Ponderosa Ranch </vt:lpstr>
      <vt:lpstr>Life in a Small Town</vt:lpstr>
      <vt:lpstr>Rules for Tic-Tac-Toe 1. Two players alternate making empty squares, the first player marking X and the second player marking O. 2. If one player places three of the same marks in a row, that player wins 3. If the spaces are all filled and there is no winner, the game ends in a draw.</vt:lpstr>
      <vt:lpstr>Reflection: How has the trip and its various experiences given you a greater view of who God is, and how He has blessed us with the gift of His creation? </vt:lpstr>
      <vt:lpstr>Reflection </vt:lpstr>
      <vt:lpstr>Glossary</vt:lpstr>
      <vt:lpstr>PowerPoint Presentation</vt:lpstr>
      <vt:lpstr>Answer Key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Three Canyons Trip</dc:title>
  <cp:lastModifiedBy>Staff: Ma, Jie</cp:lastModifiedBy>
  <cp:revision>50</cp:revision>
  <dcterms:modified xsi:type="dcterms:W3CDTF">2019-10-02T21:50:48Z</dcterms:modified>
</cp:coreProperties>
</file>